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31"/>
  </p:notesMasterIdLst>
  <p:handoutMasterIdLst>
    <p:handoutMasterId r:id="rId32"/>
  </p:handoutMasterIdLst>
  <p:sldIdLst>
    <p:sldId id="290" r:id="rId3"/>
    <p:sldId id="292" r:id="rId4"/>
    <p:sldId id="288" r:id="rId5"/>
    <p:sldId id="291" r:id="rId6"/>
    <p:sldId id="293" r:id="rId7"/>
    <p:sldId id="294" r:id="rId8"/>
    <p:sldId id="297" r:id="rId9"/>
    <p:sldId id="263" r:id="rId10"/>
    <p:sldId id="298" r:id="rId11"/>
    <p:sldId id="285" r:id="rId12"/>
    <p:sldId id="301" r:id="rId13"/>
    <p:sldId id="299" r:id="rId14"/>
    <p:sldId id="302" r:id="rId15"/>
    <p:sldId id="303" r:id="rId16"/>
    <p:sldId id="265" r:id="rId17"/>
    <p:sldId id="305" r:id="rId18"/>
    <p:sldId id="304" r:id="rId19"/>
    <p:sldId id="306" r:id="rId20"/>
    <p:sldId id="309" r:id="rId21"/>
    <p:sldId id="311" r:id="rId22"/>
    <p:sldId id="307" r:id="rId23"/>
    <p:sldId id="308" r:id="rId24"/>
    <p:sldId id="312" r:id="rId25"/>
    <p:sldId id="310" r:id="rId26"/>
    <p:sldId id="313" r:id="rId27"/>
    <p:sldId id="314" r:id="rId28"/>
    <p:sldId id="315" r:id="rId29"/>
    <p:sldId id="28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лександр Горячкин" initials="АГ" lastIdx="1" clrIdx="0">
    <p:extLst>
      <p:ext uri="{19B8F6BF-5375-455C-9EA6-DF929625EA0E}">
        <p15:presenceInfo xmlns:p15="http://schemas.microsoft.com/office/powerpoint/2012/main" userId="9b4a54c50f80838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2631"/>
    <a:srgbClr val="FFFFFF"/>
    <a:srgbClr val="CD5727"/>
    <a:srgbClr val="000000"/>
    <a:srgbClr val="933416"/>
    <a:srgbClr val="E6E6E6"/>
    <a:srgbClr val="231F20"/>
    <a:srgbClr val="E9DEDB"/>
    <a:srgbClr val="B549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6370" autoAdjust="0"/>
  </p:normalViewPr>
  <p:slideViewPr>
    <p:cSldViewPr snapToGrid="0">
      <p:cViewPr varScale="1">
        <p:scale>
          <a:sx n="111" d="100"/>
          <a:sy n="111" d="100"/>
        </p:scale>
        <p:origin x="480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0-29T14:32:27.364" idx="1">
    <p:pos x="8040" y="867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BD163-0799-4C4C-9B5D-62B4B32F59A6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2B6DFB-DA95-4FBA-AF06-2A85EA133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264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C8729-EF33-4A80-A312-67E21681330B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EB3AE-8E34-4534-922B-E380FB565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174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EB3AE-8E34-4534-922B-E380FB565A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76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EB3AE-8E34-4534-922B-E380FB565A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46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EB3AE-8E34-4534-922B-E380FB565A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468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EB3AE-8E34-4534-922B-E380FB565A4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647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EB3AE-8E34-4534-922B-E380FB565A4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49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1-Title Slide">
    <p:bg>
      <p:bgPr>
        <a:solidFill>
          <a:srgbClr val="1E26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5280897" y="1041400"/>
            <a:ext cx="6635817" cy="2387600"/>
          </a:xfrm>
        </p:spPr>
        <p:txBody>
          <a:bodyPr anchor="b">
            <a:normAutofit/>
          </a:bodyPr>
          <a:lstStyle>
            <a:lvl1pPr algn="r">
              <a:defRPr sz="7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5280897" y="4691920"/>
            <a:ext cx="6635817" cy="1368557"/>
          </a:xfrm>
        </p:spPr>
        <p:txBody>
          <a:bodyPr anchor="ctr">
            <a:normAutofit/>
          </a:bodyPr>
          <a:lstStyle>
            <a:lvl1pPr marL="0" indent="0" algn="r">
              <a:buNone/>
              <a:defRPr sz="2800">
                <a:solidFill>
                  <a:srgbClr val="E9DED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92" name="Group 91"/>
          <p:cNvGrpSpPr/>
          <p:nvPr userDrawn="1"/>
        </p:nvGrpSpPr>
        <p:grpSpPr>
          <a:xfrm>
            <a:off x="0" y="0"/>
            <a:ext cx="7205100" cy="6858001"/>
            <a:chOff x="0" y="0"/>
            <a:chExt cx="7205100" cy="6858001"/>
          </a:xfrm>
        </p:grpSpPr>
        <p:sp>
          <p:nvSpPr>
            <p:cNvPr id="24" name="Freeform: Shape 23"/>
            <p:cNvSpPr/>
            <p:nvPr/>
          </p:nvSpPr>
          <p:spPr>
            <a:xfrm>
              <a:off x="0" y="1041400"/>
              <a:ext cx="7205100" cy="5816600"/>
            </a:xfrm>
            <a:custGeom>
              <a:avLst/>
              <a:gdLst>
                <a:gd name="connsiteX0" fmla="*/ 0 w 7205100"/>
                <a:gd name="connsiteY0" fmla="*/ 1395536 h 5785515"/>
                <a:gd name="connsiteX1" fmla="*/ 1286785 w 7205100"/>
                <a:gd name="connsiteY1" fmla="*/ 1395536 h 5785515"/>
                <a:gd name="connsiteX2" fmla="*/ 1626992 w 7205100"/>
                <a:gd name="connsiteY2" fmla="*/ 1395536 h 5785515"/>
                <a:gd name="connsiteX3" fmla="*/ 1975876 w 7205100"/>
                <a:gd name="connsiteY3" fmla="*/ 1744420 h 5785515"/>
                <a:gd name="connsiteX4" fmla="*/ 1626992 w 7205100"/>
                <a:gd name="connsiteY4" fmla="*/ 2093304 h 5785515"/>
                <a:gd name="connsiteX5" fmla="*/ 1286785 w 7205100"/>
                <a:gd name="connsiteY5" fmla="*/ 2093304 h 5785515"/>
                <a:gd name="connsiteX6" fmla="*/ 1276896 w 7205100"/>
                <a:gd name="connsiteY6" fmla="*/ 2093304 h 5785515"/>
                <a:gd name="connsiteX7" fmla="*/ 928013 w 7205100"/>
                <a:gd name="connsiteY7" fmla="*/ 2442188 h 5785515"/>
                <a:gd name="connsiteX8" fmla="*/ 1276896 w 7205100"/>
                <a:gd name="connsiteY8" fmla="*/ 2791072 h 5785515"/>
                <a:gd name="connsiteX9" fmla="*/ 1286785 w 7205100"/>
                <a:gd name="connsiteY9" fmla="*/ 2791072 h 5785515"/>
                <a:gd name="connsiteX10" fmla="*/ 6856216 w 7205100"/>
                <a:gd name="connsiteY10" fmla="*/ 2791072 h 5785515"/>
                <a:gd name="connsiteX11" fmla="*/ 7205100 w 7205100"/>
                <a:gd name="connsiteY11" fmla="*/ 3139956 h 5785515"/>
                <a:gd name="connsiteX12" fmla="*/ 6856216 w 7205100"/>
                <a:gd name="connsiteY12" fmla="*/ 3488840 h 5785515"/>
                <a:gd name="connsiteX13" fmla="*/ 3444197 w 7205100"/>
                <a:gd name="connsiteY13" fmla="*/ 3488840 h 5785515"/>
                <a:gd name="connsiteX14" fmla="*/ 2324758 w 7205100"/>
                <a:gd name="connsiteY14" fmla="*/ 3488840 h 5785515"/>
                <a:gd name="connsiteX15" fmla="*/ 1975875 w 7205100"/>
                <a:gd name="connsiteY15" fmla="*/ 3837724 h 5785515"/>
                <a:gd name="connsiteX16" fmla="*/ 2324758 w 7205100"/>
                <a:gd name="connsiteY16" fmla="*/ 4186608 h 5785515"/>
                <a:gd name="connsiteX17" fmla="*/ 3444197 w 7205100"/>
                <a:gd name="connsiteY17" fmla="*/ 4186608 h 5785515"/>
                <a:gd name="connsiteX18" fmla="*/ 4884541 w 7205100"/>
                <a:gd name="connsiteY18" fmla="*/ 4186608 h 5785515"/>
                <a:gd name="connsiteX19" fmla="*/ 5233425 w 7205100"/>
                <a:gd name="connsiteY19" fmla="*/ 4535492 h 5785515"/>
                <a:gd name="connsiteX20" fmla="*/ 4884541 w 7205100"/>
                <a:gd name="connsiteY20" fmla="*/ 4884376 h 5785515"/>
                <a:gd name="connsiteX21" fmla="*/ 3444197 w 7205100"/>
                <a:gd name="connsiteY21" fmla="*/ 4884376 h 5785515"/>
                <a:gd name="connsiteX22" fmla="*/ 1430939 w 7205100"/>
                <a:gd name="connsiteY22" fmla="*/ 4884376 h 5785515"/>
                <a:gd name="connsiteX23" fmla="*/ 1082054 w 7205100"/>
                <a:gd name="connsiteY23" fmla="*/ 5233260 h 5785515"/>
                <a:gd name="connsiteX24" fmla="*/ 1430939 w 7205100"/>
                <a:gd name="connsiteY24" fmla="*/ 5582144 h 5785515"/>
                <a:gd name="connsiteX25" fmla="*/ 3444197 w 7205100"/>
                <a:gd name="connsiteY25" fmla="*/ 5582144 h 5785515"/>
                <a:gd name="connsiteX26" fmla="*/ 3617657 w 7205100"/>
                <a:gd name="connsiteY26" fmla="*/ 5582144 h 5785515"/>
                <a:gd name="connsiteX27" fmla="*/ 3906957 w 7205100"/>
                <a:gd name="connsiteY27" fmla="*/ 5735964 h 5785515"/>
                <a:gd name="connsiteX28" fmla="*/ 3933853 w 7205100"/>
                <a:gd name="connsiteY28" fmla="*/ 5785515 h 5785515"/>
                <a:gd name="connsiteX29" fmla="*/ 0 w 7205100"/>
                <a:gd name="connsiteY29" fmla="*/ 5785515 h 5785515"/>
                <a:gd name="connsiteX30" fmla="*/ 0 w 7205100"/>
                <a:gd name="connsiteY30" fmla="*/ 0 h 5785515"/>
                <a:gd name="connsiteX31" fmla="*/ 3237256 w 7205100"/>
                <a:gd name="connsiteY31" fmla="*/ 0 h 5785515"/>
                <a:gd name="connsiteX32" fmla="*/ 3729556 w 7205100"/>
                <a:gd name="connsiteY32" fmla="*/ 0 h 5785515"/>
                <a:gd name="connsiteX33" fmla="*/ 4078440 w 7205100"/>
                <a:gd name="connsiteY33" fmla="*/ 348884 h 5785515"/>
                <a:gd name="connsiteX34" fmla="*/ 3729556 w 7205100"/>
                <a:gd name="connsiteY34" fmla="*/ 697768 h 5785515"/>
                <a:gd name="connsiteX35" fmla="*/ 3237256 w 7205100"/>
                <a:gd name="connsiteY35" fmla="*/ 697768 h 5785515"/>
                <a:gd name="connsiteX36" fmla="*/ 1286785 w 7205100"/>
                <a:gd name="connsiteY36" fmla="*/ 697768 h 5785515"/>
                <a:gd name="connsiteX37" fmla="*/ 0 w 7205100"/>
                <a:gd name="connsiteY37" fmla="*/ 697768 h 578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7205100" h="5785515">
                  <a:moveTo>
                    <a:pt x="0" y="1395536"/>
                  </a:moveTo>
                  <a:lnTo>
                    <a:pt x="1286785" y="1395536"/>
                  </a:lnTo>
                  <a:lnTo>
                    <a:pt x="1626992" y="1395536"/>
                  </a:lnTo>
                  <a:cubicBezTo>
                    <a:pt x="1819675" y="1395536"/>
                    <a:pt x="1975876" y="1551737"/>
                    <a:pt x="1975876" y="1744420"/>
                  </a:cubicBezTo>
                  <a:cubicBezTo>
                    <a:pt x="1975876" y="1937103"/>
                    <a:pt x="1819675" y="2093304"/>
                    <a:pt x="1626992" y="2093304"/>
                  </a:cubicBezTo>
                  <a:lnTo>
                    <a:pt x="1286785" y="2093304"/>
                  </a:lnTo>
                  <a:lnTo>
                    <a:pt x="1276896" y="2093304"/>
                  </a:lnTo>
                  <a:cubicBezTo>
                    <a:pt x="1084214" y="2093304"/>
                    <a:pt x="928013" y="2249505"/>
                    <a:pt x="928013" y="2442188"/>
                  </a:cubicBezTo>
                  <a:cubicBezTo>
                    <a:pt x="928013" y="2634871"/>
                    <a:pt x="1084214" y="2791072"/>
                    <a:pt x="1276896" y="2791072"/>
                  </a:cubicBezTo>
                  <a:lnTo>
                    <a:pt x="1286785" y="2791072"/>
                  </a:lnTo>
                  <a:lnTo>
                    <a:pt x="6856216" y="2791072"/>
                  </a:lnTo>
                  <a:cubicBezTo>
                    <a:pt x="7048899" y="2791072"/>
                    <a:pt x="7205100" y="2947273"/>
                    <a:pt x="7205100" y="3139956"/>
                  </a:cubicBezTo>
                  <a:cubicBezTo>
                    <a:pt x="7205100" y="3332639"/>
                    <a:pt x="7048899" y="3488840"/>
                    <a:pt x="6856216" y="3488840"/>
                  </a:cubicBezTo>
                  <a:lnTo>
                    <a:pt x="3444197" y="3488840"/>
                  </a:lnTo>
                  <a:lnTo>
                    <a:pt x="2324758" y="3488840"/>
                  </a:lnTo>
                  <a:cubicBezTo>
                    <a:pt x="2132075" y="3488840"/>
                    <a:pt x="1975875" y="3645041"/>
                    <a:pt x="1975875" y="3837724"/>
                  </a:cubicBezTo>
                  <a:cubicBezTo>
                    <a:pt x="1975875" y="4030407"/>
                    <a:pt x="2132075" y="4186608"/>
                    <a:pt x="2324758" y="4186608"/>
                  </a:cubicBezTo>
                  <a:lnTo>
                    <a:pt x="3444197" y="4186608"/>
                  </a:lnTo>
                  <a:lnTo>
                    <a:pt x="4884541" y="4186608"/>
                  </a:lnTo>
                  <a:cubicBezTo>
                    <a:pt x="5077224" y="4186608"/>
                    <a:pt x="5233425" y="4342809"/>
                    <a:pt x="5233425" y="4535492"/>
                  </a:cubicBezTo>
                  <a:cubicBezTo>
                    <a:pt x="5233425" y="4728175"/>
                    <a:pt x="5077224" y="4884376"/>
                    <a:pt x="4884541" y="4884376"/>
                  </a:cubicBezTo>
                  <a:lnTo>
                    <a:pt x="3444197" y="4884376"/>
                  </a:lnTo>
                  <a:lnTo>
                    <a:pt x="1430939" y="4884376"/>
                  </a:lnTo>
                  <a:cubicBezTo>
                    <a:pt x="1238256" y="4884376"/>
                    <a:pt x="1082054" y="5040577"/>
                    <a:pt x="1082054" y="5233260"/>
                  </a:cubicBezTo>
                  <a:cubicBezTo>
                    <a:pt x="1082054" y="5425943"/>
                    <a:pt x="1238256" y="5582144"/>
                    <a:pt x="1430939" y="5582144"/>
                  </a:cubicBezTo>
                  <a:lnTo>
                    <a:pt x="3444197" y="5582144"/>
                  </a:lnTo>
                  <a:lnTo>
                    <a:pt x="3617657" y="5582144"/>
                  </a:lnTo>
                  <a:cubicBezTo>
                    <a:pt x="3738084" y="5582144"/>
                    <a:pt x="3844260" y="5643160"/>
                    <a:pt x="3906957" y="5735964"/>
                  </a:cubicBezTo>
                  <a:lnTo>
                    <a:pt x="3933853" y="5785515"/>
                  </a:lnTo>
                  <a:lnTo>
                    <a:pt x="0" y="5785515"/>
                  </a:lnTo>
                  <a:close/>
                  <a:moveTo>
                    <a:pt x="0" y="0"/>
                  </a:moveTo>
                  <a:lnTo>
                    <a:pt x="3237256" y="0"/>
                  </a:lnTo>
                  <a:lnTo>
                    <a:pt x="3729556" y="0"/>
                  </a:lnTo>
                  <a:cubicBezTo>
                    <a:pt x="3922239" y="0"/>
                    <a:pt x="4078440" y="156201"/>
                    <a:pt x="4078440" y="348884"/>
                  </a:cubicBezTo>
                  <a:cubicBezTo>
                    <a:pt x="4078440" y="541567"/>
                    <a:pt x="3922239" y="697768"/>
                    <a:pt x="3729556" y="697768"/>
                  </a:cubicBezTo>
                  <a:lnTo>
                    <a:pt x="3237256" y="697768"/>
                  </a:lnTo>
                  <a:lnTo>
                    <a:pt x="1286785" y="697768"/>
                  </a:lnTo>
                  <a:lnTo>
                    <a:pt x="0" y="697768"/>
                  </a:lnTo>
                  <a:close/>
                </a:path>
              </a:pathLst>
            </a:custGeom>
            <a:solidFill>
              <a:srgbClr val="CD572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Freeform: Shape 11"/>
            <p:cNvSpPr/>
            <p:nvPr/>
          </p:nvSpPr>
          <p:spPr>
            <a:xfrm>
              <a:off x="1995393" y="0"/>
              <a:ext cx="600360" cy="451515"/>
            </a:xfrm>
            <a:custGeom>
              <a:avLst/>
              <a:gdLst>
                <a:gd name="connsiteX0" fmla="*/ 42311 w 600360"/>
                <a:gd name="connsiteY0" fmla="*/ 0 h 451515"/>
                <a:gd name="connsiteX1" fmla="*/ 558049 w 600360"/>
                <a:gd name="connsiteY1" fmla="*/ 0 h 451515"/>
                <a:gd name="connsiteX2" fmla="*/ 576771 w 600360"/>
                <a:gd name="connsiteY2" fmla="*/ 34491 h 451515"/>
                <a:gd name="connsiteX3" fmla="*/ 600360 w 600360"/>
                <a:gd name="connsiteY3" fmla="*/ 151335 h 451515"/>
                <a:gd name="connsiteX4" fmla="*/ 300180 w 600360"/>
                <a:gd name="connsiteY4" fmla="*/ 451515 h 451515"/>
                <a:gd name="connsiteX5" fmla="*/ 0 w 600360"/>
                <a:gd name="connsiteY5" fmla="*/ 151335 h 451515"/>
                <a:gd name="connsiteX6" fmla="*/ 23590 w 600360"/>
                <a:gd name="connsiteY6" fmla="*/ 34491 h 45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0360" h="451515">
                  <a:moveTo>
                    <a:pt x="42311" y="0"/>
                  </a:moveTo>
                  <a:lnTo>
                    <a:pt x="558049" y="0"/>
                  </a:lnTo>
                  <a:lnTo>
                    <a:pt x="576771" y="34491"/>
                  </a:lnTo>
                  <a:cubicBezTo>
                    <a:pt x="591961" y="70404"/>
                    <a:pt x="600360" y="109889"/>
                    <a:pt x="600360" y="151335"/>
                  </a:cubicBezTo>
                  <a:cubicBezTo>
                    <a:pt x="600360" y="317120"/>
                    <a:pt x="465965" y="451515"/>
                    <a:pt x="300180" y="451515"/>
                  </a:cubicBezTo>
                  <a:cubicBezTo>
                    <a:pt x="134395" y="451515"/>
                    <a:pt x="0" y="317120"/>
                    <a:pt x="0" y="151335"/>
                  </a:cubicBezTo>
                  <a:cubicBezTo>
                    <a:pt x="0" y="109889"/>
                    <a:pt x="8400" y="70404"/>
                    <a:pt x="23590" y="34491"/>
                  </a:cubicBezTo>
                  <a:close/>
                </a:path>
              </a:pathLst>
            </a:custGeom>
            <a:solidFill>
              <a:srgbClr val="E9DE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4429866" y="1537751"/>
              <a:ext cx="713232" cy="713232"/>
            </a:xfrm>
            <a:prstGeom prst="ellipse">
              <a:avLst/>
            </a:prstGeom>
            <a:solidFill>
              <a:srgbClr val="B5492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Rectangle: Rounded Corners 13"/>
            <p:cNvSpPr/>
            <p:nvPr/>
          </p:nvSpPr>
          <p:spPr>
            <a:xfrm>
              <a:off x="5392123" y="5235904"/>
              <a:ext cx="713232" cy="712392"/>
            </a:xfrm>
            <a:prstGeom prst="roundRect">
              <a:avLst>
                <a:gd name="adj" fmla="val 50000"/>
              </a:avLst>
            </a:prstGeom>
            <a:solidFill>
              <a:srgbClr val="93341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Rectangle: Rounded Corners 15"/>
            <p:cNvSpPr/>
            <p:nvPr/>
          </p:nvSpPr>
          <p:spPr>
            <a:xfrm>
              <a:off x="2170410" y="2732413"/>
              <a:ext cx="1353288" cy="599590"/>
            </a:xfrm>
            <a:prstGeom prst="roundRect">
              <a:avLst>
                <a:gd name="adj" fmla="val 50000"/>
              </a:avLst>
            </a:prstGeom>
            <a:solidFill>
              <a:srgbClr val="CD572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038403" y="3584282"/>
              <a:ext cx="573845" cy="573845"/>
            </a:xfrm>
            <a:prstGeom prst="ellipse">
              <a:avLst/>
            </a:prstGeom>
            <a:solidFill>
              <a:srgbClr val="B549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7"/>
            <p:cNvSpPr/>
            <p:nvPr/>
          </p:nvSpPr>
          <p:spPr>
            <a:xfrm>
              <a:off x="586882" y="4615478"/>
              <a:ext cx="905690" cy="471581"/>
            </a:xfrm>
            <a:prstGeom prst="roundRect">
              <a:avLst>
                <a:gd name="adj" fmla="val 50000"/>
              </a:avLst>
            </a:prstGeom>
            <a:solidFill>
              <a:srgbClr val="9334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8"/>
            <p:cNvSpPr/>
            <p:nvPr/>
          </p:nvSpPr>
          <p:spPr>
            <a:xfrm>
              <a:off x="586882" y="948182"/>
              <a:ext cx="905690" cy="47158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854443" y="2793959"/>
              <a:ext cx="476498" cy="4764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Freeform: Shape 90"/>
            <p:cNvSpPr/>
            <p:nvPr userDrawn="1"/>
          </p:nvSpPr>
          <p:spPr>
            <a:xfrm>
              <a:off x="0" y="0"/>
              <a:ext cx="3857625" cy="6858001"/>
            </a:xfrm>
            <a:custGeom>
              <a:avLst/>
              <a:gdLst>
                <a:gd name="connsiteX0" fmla="*/ 0 w 3857625"/>
                <a:gd name="connsiteY0" fmla="*/ 5206094 h 6858001"/>
                <a:gd name="connsiteX1" fmla="*/ 4732 w 3857625"/>
                <a:gd name="connsiteY1" fmla="*/ 5253037 h 6858001"/>
                <a:gd name="connsiteX2" fmla="*/ 233028 w 3857625"/>
                <a:gd name="connsiteY2" fmla="*/ 5439103 h 6858001"/>
                <a:gd name="connsiteX3" fmla="*/ 1110169 w 3857625"/>
                <a:gd name="connsiteY3" fmla="*/ 5439103 h 6858001"/>
                <a:gd name="connsiteX4" fmla="*/ 3346493 w 3857625"/>
                <a:gd name="connsiteY4" fmla="*/ 5439103 h 6858001"/>
                <a:gd name="connsiteX5" fmla="*/ 3624594 w 3857625"/>
                <a:gd name="connsiteY5" fmla="*/ 5439103 h 6858001"/>
                <a:gd name="connsiteX6" fmla="*/ 3857624 w 3857625"/>
                <a:gd name="connsiteY6" fmla="*/ 5672133 h 6858001"/>
                <a:gd name="connsiteX7" fmla="*/ 3624594 w 3857625"/>
                <a:gd name="connsiteY7" fmla="*/ 5905163 h 6858001"/>
                <a:gd name="connsiteX8" fmla="*/ 1110169 w 3857625"/>
                <a:gd name="connsiteY8" fmla="*/ 5905163 h 6858001"/>
                <a:gd name="connsiteX9" fmla="*/ 854029 w 3857625"/>
                <a:gd name="connsiteY9" fmla="*/ 5905163 h 6858001"/>
                <a:gd name="connsiteX10" fmla="*/ 620999 w 3857625"/>
                <a:gd name="connsiteY10" fmla="*/ 6138193 h 6858001"/>
                <a:gd name="connsiteX11" fmla="*/ 854029 w 3857625"/>
                <a:gd name="connsiteY11" fmla="*/ 6371223 h 6858001"/>
                <a:gd name="connsiteX12" fmla="*/ 1110169 w 3857625"/>
                <a:gd name="connsiteY12" fmla="*/ 6371223 h 6858001"/>
                <a:gd name="connsiteX13" fmla="*/ 2337886 w 3857625"/>
                <a:gd name="connsiteY13" fmla="*/ 6371223 h 6858001"/>
                <a:gd name="connsiteX14" fmla="*/ 2581275 w 3857625"/>
                <a:gd name="connsiteY14" fmla="*/ 6614612 h 6858001"/>
                <a:gd name="connsiteX15" fmla="*/ 2581274 w 3857625"/>
                <a:gd name="connsiteY15" fmla="*/ 6614612 h 6858001"/>
                <a:gd name="connsiteX16" fmla="*/ 2337885 w 3857625"/>
                <a:gd name="connsiteY16" fmla="*/ 6858001 h 6858001"/>
                <a:gd name="connsiteX17" fmla="*/ 0 w 3857625"/>
                <a:gd name="connsiteY17" fmla="*/ 6858000 h 6858001"/>
                <a:gd name="connsiteX18" fmla="*/ 0 w 3857625"/>
                <a:gd name="connsiteY18" fmla="*/ 6371223 h 6858001"/>
                <a:gd name="connsiteX19" fmla="*/ 0 w 3857625"/>
                <a:gd name="connsiteY19" fmla="*/ 5573588 h 6858001"/>
                <a:gd name="connsiteX20" fmla="*/ 0 w 3857625"/>
                <a:gd name="connsiteY20" fmla="*/ 5376198 h 6858001"/>
                <a:gd name="connsiteX21" fmla="*/ 0 w 3857625"/>
                <a:gd name="connsiteY21" fmla="*/ 4505987 h 6858001"/>
                <a:gd name="connsiteX22" fmla="*/ 330388 w 3857625"/>
                <a:gd name="connsiteY22" fmla="*/ 4505987 h 6858001"/>
                <a:gd name="connsiteX23" fmla="*/ 563417 w 3857625"/>
                <a:gd name="connsiteY23" fmla="*/ 4739017 h 6858001"/>
                <a:gd name="connsiteX24" fmla="*/ 330388 w 3857625"/>
                <a:gd name="connsiteY24" fmla="*/ 4972047 h 6858001"/>
                <a:gd name="connsiteX25" fmla="*/ 271969 w 3857625"/>
                <a:gd name="connsiteY25" fmla="*/ 4972047 h 6858001"/>
                <a:gd name="connsiteX26" fmla="*/ 271969 w 3857625"/>
                <a:gd name="connsiteY26" fmla="*/ 4973043 h 6858001"/>
                <a:gd name="connsiteX27" fmla="*/ 233028 w 3857625"/>
                <a:gd name="connsiteY27" fmla="*/ 4973043 h 6858001"/>
                <a:gd name="connsiteX28" fmla="*/ 4732 w 3857625"/>
                <a:gd name="connsiteY28" fmla="*/ 5159109 h 6858001"/>
                <a:gd name="connsiteX29" fmla="*/ 0 w 3857625"/>
                <a:gd name="connsiteY29" fmla="*/ 5206053 h 6858001"/>
                <a:gd name="connsiteX30" fmla="*/ 0 w 3857625"/>
                <a:gd name="connsiteY30" fmla="*/ 4972047 h 6858001"/>
                <a:gd name="connsiteX31" fmla="*/ 0 w 3857625"/>
                <a:gd name="connsiteY31" fmla="*/ 3381384 h 6858001"/>
                <a:gd name="connsiteX32" fmla="*/ 4733 w 3857625"/>
                <a:gd name="connsiteY32" fmla="*/ 3428338 h 6858001"/>
                <a:gd name="connsiteX33" fmla="*/ 233029 w 3857625"/>
                <a:gd name="connsiteY33" fmla="*/ 3614404 h 6858001"/>
                <a:gd name="connsiteX34" fmla="*/ 1505527 w 3857625"/>
                <a:gd name="connsiteY34" fmla="*/ 3614404 h 6858001"/>
                <a:gd name="connsiteX35" fmla="*/ 1505527 w 3857625"/>
                <a:gd name="connsiteY35" fmla="*/ 3615400 h 6858001"/>
                <a:gd name="connsiteX36" fmla="*/ 1622929 w 3857625"/>
                <a:gd name="connsiteY36" fmla="*/ 3615400 h 6858001"/>
                <a:gd name="connsiteX37" fmla="*/ 1855959 w 3857625"/>
                <a:gd name="connsiteY37" fmla="*/ 3848430 h 6858001"/>
                <a:gd name="connsiteX38" fmla="*/ 1622929 w 3857625"/>
                <a:gd name="connsiteY38" fmla="*/ 4081460 h 6858001"/>
                <a:gd name="connsiteX39" fmla="*/ 0 w 3857625"/>
                <a:gd name="connsiteY39" fmla="*/ 4081460 h 6858001"/>
                <a:gd name="connsiteX40" fmla="*/ 0 w 3857625"/>
                <a:gd name="connsiteY40" fmla="*/ 1481138 h 6858001"/>
                <a:gd name="connsiteX41" fmla="*/ 233362 w 3857625"/>
                <a:gd name="connsiteY41" fmla="*/ 1714500 h 6858001"/>
                <a:gd name="connsiteX42" fmla="*/ 508169 w 3857625"/>
                <a:gd name="connsiteY42" fmla="*/ 1714500 h 6858001"/>
                <a:gd name="connsiteX43" fmla="*/ 511462 w 3857625"/>
                <a:gd name="connsiteY43" fmla="*/ 1714168 h 6858001"/>
                <a:gd name="connsiteX44" fmla="*/ 3624263 w 3857625"/>
                <a:gd name="connsiteY44" fmla="*/ 1714168 h 6858001"/>
                <a:gd name="connsiteX45" fmla="*/ 3857625 w 3857625"/>
                <a:gd name="connsiteY45" fmla="*/ 1947530 h 6858001"/>
                <a:gd name="connsiteX46" fmla="*/ 3624263 w 3857625"/>
                <a:gd name="connsiteY46" fmla="*/ 2180892 h 6858001"/>
                <a:gd name="connsiteX47" fmla="*/ 868069 w 3857625"/>
                <a:gd name="connsiteY47" fmla="*/ 2180892 h 6858001"/>
                <a:gd name="connsiteX48" fmla="*/ 820906 w 3857625"/>
                <a:gd name="connsiteY48" fmla="*/ 2185647 h 6858001"/>
                <a:gd name="connsiteX49" fmla="*/ 620999 w 3857625"/>
                <a:gd name="connsiteY49" fmla="*/ 2430924 h 6858001"/>
                <a:gd name="connsiteX50" fmla="*/ 871363 w 3857625"/>
                <a:gd name="connsiteY50" fmla="*/ 2681288 h 6858001"/>
                <a:gd name="connsiteX51" fmla="*/ 1154545 w 3857625"/>
                <a:gd name="connsiteY51" fmla="*/ 2681288 h 6858001"/>
                <a:gd name="connsiteX52" fmla="*/ 2348245 w 3857625"/>
                <a:gd name="connsiteY52" fmla="*/ 2681288 h 6858001"/>
                <a:gd name="connsiteX53" fmla="*/ 2581275 w 3857625"/>
                <a:gd name="connsiteY53" fmla="*/ 2914318 h 6858001"/>
                <a:gd name="connsiteX54" fmla="*/ 2348245 w 3857625"/>
                <a:gd name="connsiteY54" fmla="*/ 3147348 h 6858001"/>
                <a:gd name="connsiteX55" fmla="*/ 1505527 w 3857625"/>
                <a:gd name="connsiteY55" fmla="*/ 3147348 h 6858001"/>
                <a:gd name="connsiteX56" fmla="*/ 1505527 w 3857625"/>
                <a:gd name="connsiteY56" fmla="*/ 3148344 h 6858001"/>
                <a:gd name="connsiteX57" fmla="*/ 233029 w 3857625"/>
                <a:gd name="connsiteY57" fmla="*/ 3148344 h 6858001"/>
                <a:gd name="connsiteX58" fmla="*/ 4733 w 3857625"/>
                <a:gd name="connsiteY58" fmla="*/ 3334411 h 6858001"/>
                <a:gd name="connsiteX59" fmla="*/ 0 w 3857625"/>
                <a:gd name="connsiteY59" fmla="*/ 3381365 h 6858001"/>
                <a:gd name="connsiteX60" fmla="*/ 0 w 3857625"/>
                <a:gd name="connsiteY60" fmla="*/ 2681288 h 6858001"/>
                <a:gd name="connsiteX61" fmla="*/ 0 w 3857625"/>
                <a:gd name="connsiteY61" fmla="*/ 757384 h 6858001"/>
                <a:gd name="connsiteX62" fmla="*/ 318221 w 3857625"/>
                <a:gd name="connsiteY62" fmla="*/ 757384 h 6858001"/>
                <a:gd name="connsiteX63" fmla="*/ 563417 w 3857625"/>
                <a:gd name="connsiteY63" fmla="*/ 1002580 h 6858001"/>
                <a:gd name="connsiteX64" fmla="*/ 367637 w 3857625"/>
                <a:gd name="connsiteY64" fmla="*/ 1242795 h 6858001"/>
                <a:gd name="connsiteX65" fmla="*/ 332509 w 3857625"/>
                <a:gd name="connsiteY65" fmla="*/ 1246336 h 6858001"/>
                <a:gd name="connsiteX66" fmla="*/ 332509 w 3857625"/>
                <a:gd name="connsiteY66" fmla="*/ 1247776 h 6858001"/>
                <a:gd name="connsiteX67" fmla="*/ 318221 w 3857625"/>
                <a:gd name="connsiteY67" fmla="*/ 1247776 h 6858001"/>
                <a:gd name="connsiteX68" fmla="*/ 233362 w 3857625"/>
                <a:gd name="connsiteY68" fmla="*/ 1247776 h 6858001"/>
                <a:gd name="connsiteX69" fmla="*/ 0 w 3857625"/>
                <a:gd name="connsiteY69" fmla="*/ 1481138 h 6858001"/>
                <a:gd name="connsiteX70" fmla="*/ 0 w 3857625"/>
                <a:gd name="connsiteY70" fmla="*/ 1247776 h 6858001"/>
                <a:gd name="connsiteX71" fmla="*/ 0 w 3857625"/>
                <a:gd name="connsiteY71" fmla="*/ 0 h 6858001"/>
                <a:gd name="connsiteX72" fmla="*/ 1798870 w 3857625"/>
                <a:gd name="connsiteY72" fmla="*/ 0 h 6858001"/>
                <a:gd name="connsiteX73" fmla="*/ 1838827 w 3857625"/>
                <a:gd name="connsiteY73" fmla="*/ 59264 h 6858001"/>
                <a:gd name="connsiteX74" fmla="*/ 1855960 w 3857625"/>
                <a:gd name="connsiteY74" fmla="*/ 144125 h 6858001"/>
                <a:gd name="connsiteX75" fmla="*/ 1855959 w 3857625"/>
                <a:gd name="connsiteY75" fmla="*/ 144125 h 6858001"/>
                <a:gd name="connsiteX76" fmla="*/ 1637944 w 3857625"/>
                <a:gd name="connsiteY76" fmla="*/ 362140 h 6858001"/>
                <a:gd name="connsiteX77" fmla="*/ 0 w 3857625"/>
                <a:gd name="connsiteY77" fmla="*/ 36214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3857625" h="6858001">
                  <a:moveTo>
                    <a:pt x="0" y="5206094"/>
                  </a:moveTo>
                  <a:lnTo>
                    <a:pt x="4732" y="5253037"/>
                  </a:lnTo>
                  <a:cubicBezTo>
                    <a:pt x="26462" y="5359225"/>
                    <a:pt x="120416" y="5439103"/>
                    <a:pt x="233028" y="5439103"/>
                  </a:cubicBezTo>
                  <a:lnTo>
                    <a:pt x="1110169" y="5439103"/>
                  </a:lnTo>
                  <a:lnTo>
                    <a:pt x="3346493" y="5439103"/>
                  </a:lnTo>
                  <a:lnTo>
                    <a:pt x="3624594" y="5439103"/>
                  </a:lnTo>
                  <a:cubicBezTo>
                    <a:pt x="3753293" y="5439103"/>
                    <a:pt x="3857624" y="5543434"/>
                    <a:pt x="3857624" y="5672133"/>
                  </a:cubicBezTo>
                  <a:cubicBezTo>
                    <a:pt x="3857624" y="5800832"/>
                    <a:pt x="3753293" y="5905163"/>
                    <a:pt x="3624594" y="5905163"/>
                  </a:cubicBezTo>
                  <a:lnTo>
                    <a:pt x="1110169" y="5905163"/>
                  </a:lnTo>
                  <a:lnTo>
                    <a:pt x="854029" y="5905163"/>
                  </a:lnTo>
                  <a:cubicBezTo>
                    <a:pt x="725330" y="5905163"/>
                    <a:pt x="620999" y="6009494"/>
                    <a:pt x="620999" y="6138193"/>
                  </a:cubicBezTo>
                  <a:cubicBezTo>
                    <a:pt x="620999" y="6266892"/>
                    <a:pt x="725330" y="6371223"/>
                    <a:pt x="854029" y="6371223"/>
                  </a:cubicBezTo>
                  <a:lnTo>
                    <a:pt x="1110169" y="6371223"/>
                  </a:lnTo>
                  <a:lnTo>
                    <a:pt x="2337886" y="6371223"/>
                  </a:lnTo>
                  <a:cubicBezTo>
                    <a:pt x="2472306" y="6371223"/>
                    <a:pt x="2581275" y="6480192"/>
                    <a:pt x="2581275" y="6614612"/>
                  </a:cubicBezTo>
                  <a:lnTo>
                    <a:pt x="2581274" y="6614612"/>
                  </a:lnTo>
                  <a:cubicBezTo>
                    <a:pt x="2581274" y="6749032"/>
                    <a:pt x="2472305" y="6858001"/>
                    <a:pt x="2337885" y="6858001"/>
                  </a:cubicBezTo>
                  <a:lnTo>
                    <a:pt x="0" y="6858000"/>
                  </a:lnTo>
                  <a:lnTo>
                    <a:pt x="0" y="6371223"/>
                  </a:lnTo>
                  <a:lnTo>
                    <a:pt x="0" y="5573588"/>
                  </a:lnTo>
                  <a:lnTo>
                    <a:pt x="0" y="5376198"/>
                  </a:lnTo>
                  <a:close/>
                  <a:moveTo>
                    <a:pt x="0" y="4505987"/>
                  </a:moveTo>
                  <a:lnTo>
                    <a:pt x="330388" y="4505987"/>
                  </a:lnTo>
                  <a:cubicBezTo>
                    <a:pt x="459086" y="4505987"/>
                    <a:pt x="563417" y="4610318"/>
                    <a:pt x="563417" y="4739017"/>
                  </a:cubicBezTo>
                  <a:cubicBezTo>
                    <a:pt x="563417" y="4867716"/>
                    <a:pt x="459086" y="4972047"/>
                    <a:pt x="330388" y="4972047"/>
                  </a:cubicBezTo>
                  <a:lnTo>
                    <a:pt x="271969" y="4972047"/>
                  </a:lnTo>
                  <a:lnTo>
                    <a:pt x="271969" y="4973043"/>
                  </a:lnTo>
                  <a:lnTo>
                    <a:pt x="233028" y="4973043"/>
                  </a:lnTo>
                  <a:cubicBezTo>
                    <a:pt x="120416" y="4973043"/>
                    <a:pt x="26462" y="5052922"/>
                    <a:pt x="4732" y="5159109"/>
                  </a:cubicBezTo>
                  <a:lnTo>
                    <a:pt x="0" y="5206053"/>
                  </a:lnTo>
                  <a:lnTo>
                    <a:pt x="0" y="4972047"/>
                  </a:lnTo>
                  <a:close/>
                  <a:moveTo>
                    <a:pt x="0" y="3381384"/>
                  </a:moveTo>
                  <a:lnTo>
                    <a:pt x="4733" y="3428338"/>
                  </a:lnTo>
                  <a:cubicBezTo>
                    <a:pt x="26463" y="3534526"/>
                    <a:pt x="120417" y="3614404"/>
                    <a:pt x="233029" y="3614404"/>
                  </a:cubicBezTo>
                  <a:lnTo>
                    <a:pt x="1505527" y="3614404"/>
                  </a:lnTo>
                  <a:lnTo>
                    <a:pt x="1505527" y="3615400"/>
                  </a:lnTo>
                  <a:lnTo>
                    <a:pt x="1622929" y="3615400"/>
                  </a:lnTo>
                  <a:cubicBezTo>
                    <a:pt x="1751628" y="3615400"/>
                    <a:pt x="1855959" y="3719731"/>
                    <a:pt x="1855959" y="3848430"/>
                  </a:cubicBezTo>
                  <a:cubicBezTo>
                    <a:pt x="1855959" y="3977129"/>
                    <a:pt x="1751628" y="4081460"/>
                    <a:pt x="1622929" y="4081460"/>
                  </a:cubicBezTo>
                  <a:lnTo>
                    <a:pt x="0" y="4081460"/>
                  </a:lnTo>
                  <a:close/>
                  <a:moveTo>
                    <a:pt x="0" y="1481138"/>
                  </a:moveTo>
                  <a:cubicBezTo>
                    <a:pt x="0" y="1610020"/>
                    <a:pt x="104480" y="1714500"/>
                    <a:pt x="233362" y="1714500"/>
                  </a:cubicBezTo>
                  <a:lnTo>
                    <a:pt x="508169" y="1714500"/>
                  </a:lnTo>
                  <a:lnTo>
                    <a:pt x="511462" y="1714168"/>
                  </a:lnTo>
                  <a:lnTo>
                    <a:pt x="3624263" y="1714168"/>
                  </a:lnTo>
                  <a:cubicBezTo>
                    <a:pt x="3753145" y="1714168"/>
                    <a:pt x="3857625" y="1818648"/>
                    <a:pt x="3857625" y="1947530"/>
                  </a:cubicBezTo>
                  <a:cubicBezTo>
                    <a:pt x="3857625" y="2076412"/>
                    <a:pt x="3753145" y="2180892"/>
                    <a:pt x="3624263" y="2180892"/>
                  </a:cubicBezTo>
                  <a:lnTo>
                    <a:pt x="868069" y="2180892"/>
                  </a:lnTo>
                  <a:lnTo>
                    <a:pt x="820906" y="2185647"/>
                  </a:lnTo>
                  <a:cubicBezTo>
                    <a:pt x="706819" y="2208992"/>
                    <a:pt x="620999" y="2309936"/>
                    <a:pt x="620999" y="2430924"/>
                  </a:cubicBezTo>
                  <a:cubicBezTo>
                    <a:pt x="620999" y="2569196"/>
                    <a:pt x="733091" y="2681288"/>
                    <a:pt x="871363" y="2681288"/>
                  </a:cubicBezTo>
                  <a:lnTo>
                    <a:pt x="1154545" y="2681288"/>
                  </a:lnTo>
                  <a:lnTo>
                    <a:pt x="2348245" y="2681288"/>
                  </a:lnTo>
                  <a:cubicBezTo>
                    <a:pt x="2476944" y="2681288"/>
                    <a:pt x="2581275" y="2785619"/>
                    <a:pt x="2581275" y="2914318"/>
                  </a:cubicBezTo>
                  <a:cubicBezTo>
                    <a:pt x="2581275" y="3043017"/>
                    <a:pt x="2476944" y="3147348"/>
                    <a:pt x="2348245" y="3147348"/>
                  </a:cubicBezTo>
                  <a:lnTo>
                    <a:pt x="1505527" y="3147348"/>
                  </a:lnTo>
                  <a:lnTo>
                    <a:pt x="1505527" y="3148344"/>
                  </a:lnTo>
                  <a:lnTo>
                    <a:pt x="233029" y="3148344"/>
                  </a:lnTo>
                  <a:cubicBezTo>
                    <a:pt x="120417" y="3148344"/>
                    <a:pt x="26463" y="3228223"/>
                    <a:pt x="4733" y="3334411"/>
                  </a:cubicBezTo>
                  <a:lnTo>
                    <a:pt x="0" y="3381365"/>
                  </a:lnTo>
                  <a:lnTo>
                    <a:pt x="0" y="2681288"/>
                  </a:lnTo>
                  <a:close/>
                  <a:moveTo>
                    <a:pt x="0" y="757384"/>
                  </a:moveTo>
                  <a:lnTo>
                    <a:pt x="318221" y="757384"/>
                  </a:lnTo>
                  <a:cubicBezTo>
                    <a:pt x="453639" y="757384"/>
                    <a:pt x="563417" y="867162"/>
                    <a:pt x="563417" y="1002580"/>
                  </a:cubicBezTo>
                  <a:cubicBezTo>
                    <a:pt x="563417" y="1121071"/>
                    <a:pt x="479368" y="1219931"/>
                    <a:pt x="367637" y="1242795"/>
                  </a:cubicBezTo>
                  <a:lnTo>
                    <a:pt x="332509" y="1246336"/>
                  </a:lnTo>
                  <a:lnTo>
                    <a:pt x="332509" y="1247776"/>
                  </a:lnTo>
                  <a:lnTo>
                    <a:pt x="318221" y="1247776"/>
                  </a:lnTo>
                  <a:lnTo>
                    <a:pt x="233362" y="1247776"/>
                  </a:lnTo>
                  <a:cubicBezTo>
                    <a:pt x="104480" y="1247776"/>
                    <a:pt x="0" y="1352256"/>
                    <a:pt x="0" y="1481138"/>
                  </a:cubicBezTo>
                  <a:lnTo>
                    <a:pt x="0" y="1247776"/>
                  </a:lnTo>
                  <a:close/>
                  <a:moveTo>
                    <a:pt x="0" y="0"/>
                  </a:moveTo>
                  <a:lnTo>
                    <a:pt x="1798870" y="0"/>
                  </a:lnTo>
                  <a:lnTo>
                    <a:pt x="1838827" y="59264"/>
                  </a:lnTo>
                  <a:cubicBezTo>
                    <a:pt x="1849860" y="85347"/>
                    <a:pt x="1855960" y="114024"/>
                    <a:pt x="1855960" y="144125"/>
                  </a:cubicBezTo>
                  <a:lnTo>
                    <a:pt x="1855959" y="144125"/>
                  </a:lnTo>
                  <a:cubicBezTo>
                    <a:pt x="1855959" y="264531"/>
                    <a:pt x="1758350" y="362140"/>
                    <a:pt x="1637944" y="362140"/>
                  </a:cubicBezTo>
                  <a:lnTo>
                    <a:pt x="0" y="362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57948"/>
            <a:ext cx="2743200" cy="365125"/>
          </a:xfrm>
        </p:spPr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3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801914" y="6457948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</p:spTree>
    <p:extLst>
      <p:ext uri="{BB962C8B-B14F-4D97-AF65-F5344CB8AC3E}">
        <p14:creationId xmlns:p14="http://schemas.microsoft.com/office/powerpoint/2010/main" val="415602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-Quote">
    <p:bg>
      <p:bgPr>
        <a:solidFill>
          <a:srgbClr val="1E26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14406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14406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4406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7CD08052-46D4-4451-BCD3-D01F8058DAE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1532283" y="2318238"/>
            <a:ext cx="9127435" cy="3468618"/>
          </a:xfrm>
          <a:prstGeom prst="roundRect">
            <a:avLst/>
          </a:prstGeom>
          <a:solidFill>
            <a:schemeClr val="bg1"/>
          </a:solidFill>
          <a:effectLst>
            <a:outerShdw dist="152400" dir="2700000" algn="tl" rotWithShape="0">
              <a:srgbClr val="CD5727"/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6000">
                <a:solidFill>
                  <a:srgbClr val="231F20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Your quote here</a:t>
            </a:r>
          </a:p>
        </p:txBody>
      </p:sp>
    </p:spTree>
    <p:extLst>
      <p:ext uri="{BB962C8B-B14F-4D97-AF65-F5344CB8AC3E}">
        <p14:creationId xmlns:p14="http://schemas.microsoft.com/office/powerpoint/2010/main" val="198557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-Infographics">
    <p:bg>
      <p:bgPr>
        <a:solidFill>
          <a:srgbClr val="1E26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14406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14406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4406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7CD08052-46D4-4451-BCD3-D01F8058DA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577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97541"/>
            <a:ext cx="4526280" cy="3566659"/>
          </a:xfrm>
          <a:prstGeom prst="roundRect">
            <a:avLst/>
          </a:prstGeom>
          <a:solidFill>
            <a:srgbClr val="CD5727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 sz="4000" b="1">
                <a:solidFill>
                  <a:schemeClr val="bg1"/>
                </a:solidFill>
              </a:defRPr>
            </a:lvl1pPr>
            <a:lvl2pPr marL="457200" indent="0">
              <a:buNone/>
              <a:defRPr lang="en-US" sz="6000">
                <a:solidFill>
                  <a:schemeClr val="tx1"/>
                </a:solidFill>
              </a:defRPr>
            </a:lvl2pPr>
            <a:lvl3pPr marL="914400" indent="0">
              <a:buNone/>
              <a:defRPr lang="en-US" sz="5400">
                <a:solidFill>
                  <a:schemeClr val="tx1"/>
                </a:solidFill>
              </a:defRPr>
            </a:lvl3pPr>
            <a:lvl4pPr marL="1371600" indent="0">
              <a:buNone/>
              <a:defRPr lang="en-US" sz="4800">
                <a:solidFill>
                  <a:schemeClr val="tx1"/>
                </a:solidFill>
              </a:defRPr>
            </a:lvl4pPr>
            <a:lvl5pPr marL="1828800" indent="0">
              <a:buNone/>
              <a:defRPr lang="en-US" sz="4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solidFill>
            <a:srgbClr val="FFFFFF">
              <a:alpha val="50196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4800" b="1">
                <a:latin typeface="+mn-lt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2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14406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14406"/>
            <a:ext cx="2164080" cy="365125"/>
          </a:xfrm>
        </p:spPr>
        <p:txBody>
          <a:bodyPr vert="horz" lIns="91440" tIns="45720" rIns="91440" bIns="45720" rtlCol="0" anchor="ctr"/>
          <a:lstStyle>
            <a:lvl1pPr algn="r">
              <a:defRPr lang="en-US" smtClean="0"/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5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9072" y="6414406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CD08052-46D4-4451-BCD3-D01F8058DAE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202680" y="0"/>
            <a:ext cx="598932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869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-Chart Dark">
    <p:bg>
      <p:bgPr>
        <a:solidFill>
          <a:srgbClr val="1E26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9300129" y="3328416"/>
            <a:ext cx="2891871" cy="3529584"/>
            <a:chOff x="9300129" y="3328416"/>
            <a:chExt cx="2891871" cy="3529584"/>
          </a:xfrm>
        </p:grpSpPr>
        <p:grpSp>
          <p:nvGrpSpPr>
            <p:cNvPr id="21" name="Group 20"/>
            <p:cNvGrpSpPr/>
            <p:nvPr userDrawn="1"/>
          </p:nvGrpSpPr>
          <p:grpSpPr>
            <a:xfrm rot="5400000" flipH="1" flipV="1">
              <a:off x="8981273" y="3647272"/>
              <a:ext cx="3529584" cy="2891871"/>
              <a:chOff x="0" y="948182"/>
              <a:chExt cx="7205100" cy="5909818"/>
            </a:xfrm>
          </p:grpSpPr>
          <p:sp>
            <p:nvSpPr>
              <p:cNvPr id="23" name="Freeform: Shape 22"/>
              <p:cNvSpPr/>
              <p:nvPr/>
            </p:nvSpPr>
            <p:spPr>
              <a:xfrm>
                <a:off x="0" y="1041400"/>
                <a:ext cx="7205100" cy="5816600"/>
              </a:xfrm>
              <a:custGeom>
                <a:avLst/>
                <a:gdLst>
                  <a:gd name="connsiteX0" fmla="*/ 0 w 7205100"/>
                  <a:gd name="connsiteY0" fmla="*/ 1395536 h 5785515"/>
                  <a:gd name="connsiteX1" fmla="*/ 1286785 w 7205100"/>
                  <a:gd name="connsiteY1" fmla="*/ 1395536 h 5785515"/>
                  <a:gd name="connsiteX2" fmla="*/ 1626992 w 7205100"/>
                  <a:gd name="connsiteY2" fmla="*/ 1395536 h 5785515"/>
                  <a:gd name="connsiteX3" fmla="*/ 1975876 w 7205100"/>
                  <a:gd name="connsiteY3" fmla="*/ 1744420 h 5785515"/>
                  <a:gd name="connsiteX4" fmla="*/ 1626992 w 7205100"/>
                  <a:gd name="connsiteY4" fmla="*/ 2093304 h 5785515"/>
                  <a:gd name="connsiteX5" fmla="*/ 1286785 w 7205100"/>
                  <a:gd name="connsiteY5" fmla="*/ 2093304 h 5785515"/>
                  <a:gd name="connsiteX6" fmla="*/ 1276896 w 7205100"/>
                  <a:gd name="connsiteY6" fmla="*/ 2093304 h 5785515"/>
                  <a:gd name="connsiteX7" fmla="*/ 928013 w 7205100"/>
                  <a:gd name="connsiteY7" fmla="*/ 2442188 h 5785515"/>
                  <a:gd name="connsiteX8" fmla="*/ 1276896 w 7205100"/>
                  <a:gd name="connsiteY8" fmla="*/ 2791072 h 5785515"/>
                  <a:gd name="connsiteX9" fmla="*/ 1286785 w 7205100"/>
                  <a:gd name="connsiteY9" fmla="*/ 2791072 h 5785515"/>
                  <a:gd name="connsiteX10" fmla="*/ 6856216 w 7205100"/>
                  <a:gd name="connsiteY10" fmla="*/ 2791072 h 5785515"/>
                  <a:gd name="connsiteX11" fmla="*/ 7205100 w 7205100"/>
                  <a:gd name="connsiteY11" fmla="*/ 3139956 h 5785515"/>
                  <a:gd name="connsiteX12" fmla="*/ 6856216 w 7205100"/>
                  <a:gd name="connsiteY12" fmla="*/ 3488840 h 5785515"/>
                  <a:gd name="connsiteX13" fmla="*/ 3444197 w 7205100"/>
                  <a:gd name="connsiteY13" fmla="*/ 3488840 h 5785515"/>
                  <a:gd name="connsiteX14" fmla="*/ 2324758 w 7205100"/>
                  <a:gd name="connsiteY14" fmla="*/ 3488840 h 5785515"/>
                  <a:gd name="connsiteX15" fmla="*/ 1975875 w 7205100"/>
                  <a:gd name="connsiteY15" fmla="*/ 3837724 h 5785515"/>
                  <a:gd name="connsiteX16" fmla="*/ 2324758 w 7205100"/>
                  <a:gd name="connsiteY16" fmla="*/ 4186608 h 5785515"/>
                  <a:gd name="connsiteX17" fmla="*/ 3444197 w 7205100"/>
                  <a:gd name="connsiteY17" fmla="*/ 4186608 h 5785515"/>
                  <a:gd name="connsiteX18" fmla="*/ 4884541 w 7205100"/>
                  <a:gd name="connsiteY18" fmla="*/ 4186608 h 5785515"/>
                  <a:gd name="connsiteX19" fmla="*/ 5233425 w 7205100"/>
                  <a:gd name="connsiteY19" fmla="*/ 4535492 h 5785515"/>
                  <a:gd name="connsiteX20" fmla="*/ 4884541 w 7205100"/>
                  <a:gd name="connsiteY20" fmla="*/ 4884376 h 5785515"/>
                  <a:gd name="connsiteX21" fmla="*/ 3444197 w 7205100"/>
                  <a:gd name="connsiteY21" fmla="*/ 4884376 h 5785515"/>
                  <a:gd name="connsiteX22" fmla="*/ 1430939 w 7205100"/>
                  <a:gd name="connsiteY22" fmla="*/ 4884376 h 5785515"/>
                  <a:gd name="connsiteX23" fmla="*/ 1082054 w 7205100"/>
                  <a:gd name="connsiteY23" fmla="*/ 5233260 h 5785515"/>
                  <a:gd name="connsiteX24" fmla="*/ 1430939 w 7205100"/>
                  <a:gd name="connsiteY24" fmla="*/ 5582144 h 5785515"/>
                  <a:gd name="connsiteX25" fmla="*/ 3444197 w 7205100"/>
                  <a:gd name="connsiteY25" fmla="*/ 5582144 h 5785515"/>
                  <a:gd name="connsiteX26" fmla="*/ 3617657 w 7205100"/>
                  <a:gd name="connsiteY26" fmla="*/ 5582144 h 5785515"/>
                  <a:gd name="connsiteX27" fmla="*/ 3906957 w 7205100"/>
                  <a:gd name="connsiteY27" fmla="*/ 5735964 h 5785515"/>
                  <a:gd name="connsiteX28" fmla="*/ 3933853 w 7205100"/>
                  <a:gd name="connsiteY28" fmla="*/ 5785515 h 5785515"/>
                  <a:gd name="connsiteX29" fmla="*/ 0 w 7205100"/>
                  <a:gd name="connsiteY29" fmla="*/ 5785515 h 5785515"/>
                  <a:gd name="connsiteX30" fmla="*/ 0 w 7205100"/>
                  <a:gd name="connsiteY30" fmla="*/ 0 h 5785515"/>
                  <a:gd name="connsiteX31" fmla="*/ 3237256 w 7205100"/>
                  <a:gd name="connsiteY31" fmla="*/ 0 h 5785515"/>
                  <a:gd name="connsiteX32" fmla="*/ 3729556 w 7205100"/>
                  <a:gd name="connsiteY32" fmla="*/ 0 h 5785515"/>
                  <a:gd name="connsiteX33" fmla="*/ 4078440 w 7205100"/>
                  <a:gd name="connsiteY33" fmla="*/ 348884 h 5785515"/>
                  <a:gd name="connsiteX34" fmla="*/ 3729556 w 7205100"/>
                  <a:gd name="connsiteY34" fmla="*/ 697768 h 5785515"/>
                  <a:gd name="connsiteX35" fmla="*/ 3237256 w 7205100"/>
                  <a:gd name="connsiteY35" fmla="*/ 697768 h 5785515"/>
                  <a:gd name="connsiteX36" fmla="*/ 1286785 w 7205100"/>
                  <a:gd name="connsiteY36" fmla="*/ 697768 h 5785515"/>
                  <a:gd name="connsiteX37" fmla="*/ 0 w 7205100"/>
                  <a:gd name="connsiteY37" fmla="*/ 697768 h 5785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7205100" h="5785515">
                    <a:moveTo>
                      <a:pt x="0" y="1395536"/>
                    </a:moveTo>
                    <a:lnTo>
                      <a:pt x="1286785" y="1395536"/>
                    </a:lnTo>
                    <a:lnTo>
                      <a:pt x="1626992" y="1395536"/>
                    </a:lnTo>
                    <a:cubicBezTo>
                      <a:pt x="1819675" y="1395536"/>
                      <a:pt x="1975876" y="1551737"/>
                      <a:pt x="1975876" y="1744420"/>
                    </a:cubicBezTo>
                    <a:cubicBezTo>
                      <a:pt x="1975876" y="1937103"/>
                      <a:pt x="1819675" y="2093304"/>
                      <a:pt x="1626992" y="2093304"/>
                    </a:cubicBezTo>
                    <a:lnTo>
                      <a:pt x="1286785" y="2093304"/>
                    </a:lnTo>
                    <a:lnTo>
                      <a:pt x="1276896" y="2093304"/>
                    </a:lnTo>
                    <a:cubicBezTo>
                      <a:pt x="1084214" y="2093304"/>
                      <a:pt x="928013" y="2249505"/>
                      <a:pt x="928013" y="2442188"/>
                    </a:cubicBezTo>
                    <a:cubicBezTo>
                      <a:pt x="928013" y="2634871"/>
                      <a:pt x="1084214" y="2791072"/>
                      <a:pt x="1276896" y="2791072"/>
                    </a:cubicBezTo>
                    <a:lnTo>
                      <a:pt x="1286785" y="2791072"/>
                    </a:lnTo>
                    <a:lnTo>
                      <a:pt x="6856216" y="2791072"/>
                    </a:lnTo>
                    <a:cubicBezTo>
                      <a:pt x="7048899" y="2791072"/>
                      <a:pt x="7205100" y="2947273"/>
                      <a:pt x="7205100" y="3139956"/>
                    </a:cubicBezTo>
                    <a:cubicBezTo>
                      <a:pt x="7205100" y="3332639"/>
                      <a:pt x="7048899" y="3488840"/>
                      <a:pt x="6856216" y="3488840"/>
                    </a:cubicBezTo>
                    <a:lnTo>
                      <a:pt x="3444197" y="3488840"/>
                    </a:lnTo>
                    <a:lnTo>
                      <a:pt x="2324758" y="3488840"/>
                    </a:lnTo>
                    <a:cubicBezTo>
                      <a:pt x="2132075" y="3488840"/>
                      <a:pt x="1975875" y="3645041"/>
                      <a:pt x="1975875" y="3837724"/>
                    </a:cubicBezTo>
                    <a:cubicBezTo>
                      <a:pt x="1975875" y="4030407"/>
                      <a:pt x="2132075" y="4186608"/>
                      <a:pt x="2324758" y="4186608"/>
                    </a:cubicBezTo>
                    <a:lnTo>
                      <a:pt x="3444197" y="4186608"/>
                    </a:lnTo>
                    <a:lnTo>
                      <a:pt x="4884541" y="4186608"/>
                    </a:lnTo>
                    <a:cubicBezTo>
                      <a:pt x="5077224" y="4186608"/>
                      <a:pt x="5233425" y="4342809"/>
                      <a:pt x="5233425" y="4535492"/>
                    </a:cubicBezTo>
                    <a:cubicBezTo>
                      <a:pt x="5233425" y="4728175"/>
                      <a:pt x="5077224" y="4884376"/>
                      <a:pt x="4884541" y="4884376"/>
                    </a:cubicBezTo>
                    <a:lnTo>
                      <a:pt x="3444197" y="4884376"/>
                    </a:lnTo>
                    <a:lnTo>
                      <a:pt x="1430939" y="4884376"/>
                    </a:lnTo>
                    <a:cubicBezTo>
                      <a:pt x="1238256" y="4884376"/>
                      <a:pt x="1082054" y="5040577"/>
                      <a:pt x="1082054" y="5233260"/>
                    </a:cubicBezTo>
                    <a:cubicBezTo>
                      <a:pt x="1082054" y="5425943"/>
                      <a:pt x="1238256" y="5582144"/>
                      <a:pt x="1430939" y="5582144"/>
                    </a:cubicBezTo>
                    <a:lnTo>
                      <a:pt x="3444197" y="5582144"/>
                    </a:lnTo>
                    <a:lnTo>
                      <a:pt x="3617657" y="5582144"/>
                    </a:lnTo>
                    <a:cubicBezTo>
                      <a:pt x="3738084" y="5582144"/>
                      <a:pt x="3844260" y="5643160"/>
                      <a:pt x="3906957" y="5735964"/>
                    </a:cubicBezTo>
                    <a:lnTo>
                      <a:pt x="3933853" y="5785515"/>
                    </a:lnTo>
                    <a:lnTo>
                      <a:pt x="0" y="5785515"/>
                    </a:lnTo>
                    <a:close/>
                    <a:moveTo>
                      <a:pt x="0" y="0"/>
                    </a:moveTo>
                    <a:lnTo>
                      <a:pt x="3237256" y="0"/>
                    </a:lnTo>
                    <a:lnTo>
                      <a:pt x="3729556" y="0"/>
                    </a:lnTo>
                    <a:cubicBezTo>
                      <a:pt x="3922239" y="0"/>
                      <a:pt x="4078440" y="156201"/>
                      <a:pt x="4078440" y="348884"/>
                    </a:cubicBezTo>
                    <a:cubicBezTo>
                      <a:pt x="4078440" y="541567"/>
                      <a:pt x="3922239" y="697768"/>
                      <a:pt x="3729556" y="697768"/>
                    </a:cubicBezTo>
                    <a:lnTo>
                      <a:pt x="3237256" y="697768"/>
                    </a:lnTo>
                    <a:lnTo>
                      <a:pt x="1286785" y="697768"/>
                    </a:lnTo>
                    <a:lnTo>
                      <a:pt x="0" y="697768"/>
                    </a:lnTo>
                    <a:close/>
                  </a:path>
                </a:pathLst>
              </a:custGeom>
              <a:solidFill>
                <a:srgbClr val="CD572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4429866" y="1537751"/>
                <a:ext cx="713232" cy="713232"/>
              </a:xfrm>
              <a:prstGeom prst="ellipse">
                <a:avLst/>
              </a:prstGeom>
              <a:solidFill>
                <a:srgbClr val="B5492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Rectangle: Rounded Corners 24"/>
              <p:cNvSpPr/>
              <p:nvPr/>
            </p:nvSpPr>
            <p:spPr>
              <a:xfrm>
                <a:off x="5392123" y="5235904"/>
                <a:ext cx="713232" cy="712392"/>
              </a:xfrm>
              <a:prstGeom prst="roundRect">
                <a:avLst>
                  <a:gd name="adj" fmla="val 50000"/>
                </a:avLst>
              </a:prstGeom>
              <a:solidFill>
                <a:srgbClr val="93341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Rectangle: Rounded Corners 25"/>
              <p:cNvSpPr/>
              <p:nvPr/>
            </p:nvSpPr>
            <p:spPr>
              <a:xfrm>
                <a:off x="2170410" y="2732413"/>
                <a:ext cx="1353288" cy="599590"/>
              </a:xfrm>
              <a:prstGeom prst="roundRect">
                <a:avLst>
                  <a:gd name="adj" fmla="val 50000"/>
                </a:avLst>
              </a:prstGeom>
              <a:solidFill>
                <a:srgbClr val="CD572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038403" y="3584282"/>
                <a:ext cx="573845" cy="573845"/>
              </a:xfrm>
              <a:prstGeom prst="ellipse">
                <a:avLst/>
              </a:prstGeom>
              <a:solidFill>
                <a:srgbClr val="B549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: Rounded Corners 27"/>
              <p:cNvSpPr/>
              <p:nvPr/>
            </p:nvSpPr>
            <p:spPr>
              <a:xfrm>
                <a:off x="586882" y="4615478"/>
                <a:ext cx="905690" cy="471581"/>
              </a:xfrm>
              <a:prstGeom prst="roundRect">
                <a:avLst>
                  <a:gd name="adj" fmla="val 50000"/>
                </a:avLst>
              </a:prstGeom>
              <a:solidFill>
                <a:srgbClr val="93341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: Rounded Corners 28"/>
              <p:cNvSpPr/>
              <p:nvPr/>
            </p:nvSpPr>
            <p:spPr>
              <a:xfrm>
                <a:off x="586882" y="948182"/>
                <a:ext cx="905690" cy="47158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2854443" y="2793959"/>
                <a:ext cx="476498" cy="4764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Freeform: Shape 21"/>
            <p:cNvSpPr/>
            <p:nvPr userDrawn="1"/>
          </p:nvSpPr>
          <p:spPr>
            <a:xfrm rot="16200000">
              <a:off x="11933699" y="5241215"/>
              <a:ext cx="294145" cy="222457"/>
            </a:xfrm>
            <a:custGeom>
              <a:avLst/>
              <a:gdLst>
                <a:gd name="connsiteX0" fmla="*/ 300180 w 600360"/>
                <a:gd name="connsiteY0" fmla="*/ 0 h 454042"/>
                <a:gd name="connsiteX1" fmla="*/ 600360 w 600360"/>
                <a:gd name="connsiteY1" fmla="*/ 300180 h 454042"/>
                <a:gd name="connsiteX2" fmla="*/ 576771 w 600360"/>
                <a:gd name="connsiteY2" fmla="*/ 417024 h 454042"/>
                <a:gd name="connsiteX3" fmla="*/ 556678 w 600360"/>
                <a:gd name="connsiteY3" fmla="*/ 454042 h 454042"/>
                <a:gd name="connsiteX4" fmla="*/ 43683 w 600360"/>
                <a:gd name="connsiteY4" fmla="*/ 454042 h 454042"/>
                <a:gd name="connsiteX5" fmla="*/ 23590 w 600360"/>
                <a:gd name="connsiteY5" fmla="*/ 417024 h 454042"/>
                <a:gd name="connsiteX6" fmla="*/ 0 w 600360"/>
                <a:gd name="connsiteY6" fmla="*/ 300180 h 454042"/>
                <a:gd name="connsiteX7" fmla="*/ 300180 w 600360"/>
                <a:gd name="connsiteY7" fmla="*/ 0 h 454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0360" h="454042">
                  <a:moveTo>
                    <a:pt x="300180" y="0"/>
                  </a:moveTo>
                  <a:cubicBezTo>
                    <a:pt x="465965" y="0"/>
                    <a:pt x="600360" y="134395"/>
                    <a:pt x="600360" y="300180"/>
                  </a:cubicBezTo>
                  <a:cubicBezTo>
                    <a:pt x="600360" y="341627"/>
                    <a:pt x="591961" y="381111"/>
                    <a:pt x="576771" y="417024"/>
                  </a:cubicBezTo>
                  <a:lnTo>
                    <a:pt x="556678" y="454042"/>
                  </a:lnTo>
                  <a:lnTo>
                    <a:pt x="43683" y="454042"/>
                  </a:lnTo>
                  <a:lnTo>
                    <a:pt x="23590" y="417024"/>
                  </a:lnTo>
                  <a:cubicBezTo>
                    <a:pt x="8400" y="381111"/>
                    <a:pt x="0" y="341627"/>
                    <a:pt x="0" y="300180"/>
                  </a:cubicBezTo>
                  <a:cubicBezTo>
                    <a:pt x="0" y="134395"/>
                    <a:pt x="134395" y="0"/>
                    <a:pt x="30018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8747158" cy="306525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14406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14406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9072" y="6414406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D08052-46D4-4451-BCD3-D01F8058DAE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838200" y="5131574"/>
            <a:ext cx="8204114" cy="1109570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2681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-Char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9300129" y="3328416"/>
            <a:ext cx="2891871" cy="3529584"/>
            <a:chOff x="9300129" y="3328416"/>
            <a:chExt cx="2891871" cy="3529584"/>
          </a:xfrm>
        </p:grpSpPr>
        <p:grpSp>
          <p:nvGrpSpPr>
            <p:cNvPr id="21" name="Group 20"/>
            <p:cNvGrpSpPr/>
            <p:nvPr userDrawn="1"/>
          </p:nvGrpSpPr>
          <p:grpSpPr>
            <a:xfrm rot="5400000" flipH="1" flipV="1">
              <a:off x="8981273" y="3647272"/>
              <a:ext cx="3529584" cy="2891871"/>
              <a:chOff x="0" y="948182"/>
              <a:chExt cx="7205100" cy="5909818"/>
            </a:xfrm>
          </p:grpSpPr>
          <p:sp>
            <p:nvSpPr>
              <p:cNvPr id="23" name="Freeform: Shape 22"/>
              <p:cNvSpPr/>
              <p:nvPr/>
            </p:nvSpPr>
            <p:spPr>
              <a:xfrm>
                <a:off x="0" y="1041400"/>
                <a:ext cx="7205100" cy="5816600"/>
              </a:xfrm>
              <a:custGeom>
                <a:avLst/>
                <a:gdLst>
                  <a:gd name="connsiteX0" fmla="*/ 0 w 7205100"/>
                  <a:gd name="connsiteY0" fmla="*/ 1395536 h 5785515"/>
                  <a:gd name="connsiteX1" fmla="*/ 1286785 w 7205100"/>
                  <a:gd name="connsiteY1" fmla="*/ 1395536 h 5785515"/>
                  <a:gd name="connsiteX2" fmla="*/ 1626992 w 7205100"/>
                  <a:gd name="connsiteY2" fmla="*/ 1395536 h 5785515"/>
                  <a:gd name="connsiteX3" fmla="*/ 1975876 w 7205100"/>
                  <a:gd name="connsiteY3" fmla="*/ 1744420 h 5785515"/>
                  <a:gd name="connsiteX4" fmla="*/ 1626992 w 7205100"/>
                  <a:gd name="connsiteY4" fmla="*/ 2093304 h 5785515"/>
                  <a:gd name="connsiteX5" fmla="*/ 1286785 w 7205100"/>
                  <a:gd name="connsiteY5" fmla="*/ 2093304 h 5785515"/>
                  <a:gd name="connsiteX6" fmla="*/ 1276896 w 7205100"/>
                  <a:gd name="connsiteY6" fmla="*/ 2093304 h 5785515"/>
                  <a:gd name="connsiteX7" fmla="*/ 928013 w 7205100"/>
                  <a:gd name="connsiteY7" fmla="*/ 2442188 h 5785515"/>
                  <a:gd name="connsiteX8" fmla="*/ 1276896 w 7205100"/>
                  <a:gd name="connsiteY8" fmla="*/ 2791072 h 5785515"/>
                  <a:gd name="connsiteX9" fmla="*/ 1286785 w 7205100"/>
                  <a:gd name="connsiteY9" fmla="*/ 2791072 h 5785515"/>
                  <a:gd name="connsiteX10" fmla="*/ 6856216 w 7205100"/>
                  <a:gd name="connsiteY10" fmla="*/ 2791072 h 5785515"/>
                  <a:gd name="connsiteX11" fmla="*/ 7205100 w 7205100"/>
                  <a:gd name="connsiteY11" fmla="*/ 3139956 h 5785515"/>
                  <a:gd name="connsiteX12" fmla="*/ 6856216 w 7205100"/>
                  <a:gd name="connsiteY12" fmla="*/ 3488840 h 5785515"/>
                  <a:gd name="connsiteX13" fmla="*/ 3444197 w 7205100"/>
                  <a:gd name="connsiteY13" fmla="*/ 3488840 h 5785515"/>
                  <a:gd name="connsiteX14" fmla="*/ 2324758 w 7205100"/>
                  <a:gd name="connsiteY14" fmla="*/ 3488840 h 5785515"/>
                  <a:gd name="connsiteX15" fmla="*/ 1975875 w 7205100"/>
                  <a:gd name="connsiteY15" fmla="*/ 3837724 h 5785515"/>
                  <a:gd name="connsiteX16" fmla="*/ 2324758 w 7205100"/>
                  <a:gd name="connsiteY16" fmla="*/ 4186608 h 5785515"/>
                  <a:gd name="connsiteX17" fmla="*/ 3444197 w 7205100"/>
                  <a:gd name="connsiteY17" fmla="*/ 4186608 h 5785515"/>
                  <a:gd name="connsiteX18" fmla="*/ 4884541 w 7205100"/>
                  <a:gd name="connsiteY18" fmla="*/ 4186608 h 5785515"/>
                  <a:gd name="connsiteX19" fmla="*/ 5233425 w 7205100"/>
                  <a:gd name="connsiteY19" fmla="*/ 4535492 h 5785515"/>
                  <a:gd name="connsiteX20" fmla="*/ 4884541 w 7205100"/>
                  <a:gd name="connsiteY20" fmla="*/ 4884376 h 5785515"/>
                  <a:gd name="connsiteX21" fmla="*/ 3444197 w 7205100"/>
                  <a:gd name="connsiteY21" fmla="*/ 4884376 h 5785515"/>
                  <a:gd name="connsiteX22" fmla="*/ 1430939 w 7205100"/>
                  <a:gd name="connsiteY22" fmla="*/ 4884376 h 5785515"/>
                  <a:gd name="connsiteX23" fmla="*/ 1082054 w 7205100"/>
                  <a:gd name="connsiteY23" fmla="*/ 5233260 h 5785515"/>
                  <a:gd name="connsiteX24" fmla="*/ 1430939 w 7205100"/>
                  <a:gd name="connsiteY24" fmla="*/ 5582144 h 5785515"/>
                  <a:gd name="connsiteX25" fmla="*/ 3444197 w 7205100"/>
                  <a:gd name="connsiteY25" fmla="*/ 5582144 h 5785515"/>
                  <a:gd name="connsiteX26" fmla="*/ 3617657 w 7205100"/>
                  <a:gd name="connsiteY26" fmla="*/ 5582144 h 5785515"/>
                  <a:gd name="connsiteX27" fmla="*/ 3906957 w 7205100"/>
                  <a:gd name="connsiteY27" fmla="*/ 5735964 h 5785515"/>
                  <a:gd name="connsiteX28" fmla="*/ 3933853 w 7205100"/>
                  <a:gd name="connsiteY28" fmla="*/ 5785515 h 5785515"/>
                  <a:gd name="connsiteX29" fmla="*/ 0 w 7205100"/>
                  <a:gd name="connsiteY29" fmla="*/ 5785515 h 5785515"/>
                  <a:gd name="connsiteX30" fmla="*/ 0 w 7205100"/>
                  <a:gd name="connsiteY30" fmla="*/ 0 h 5785515"/>
                  <a:gd name="connsiteX31" fmla="*/ 3237256 w 7205100"/>
                  <a:gd name="connsiteY31" fmla="*/ 0 h 5785515"/>
                  <a:gd name="connsiteX32" fmla="*/ 3729556 w 7205100"/>
                  <a:gd name="connsiteY32" fmla="*/ 0 h 5785515"/>
                  <a:gd name="connsiteX33" fmla="*/ 4078440 w 7205100"/>
                  <a:gd name="connsiteY33" fmla="*/ 348884 h 5785515"/>
                  <a:gd name="connsiteX34" fmla="*/ 3729556 w 7205100"/>
                  <a:gd name="connsiteY34" fmla="*/ 697768 h 5785515"/>
                  <a:gd name="connsiteX35" fmla="*/ 3237256 w 7205100"/>
                  <a:gd name="connsiteY35" fmla="*/ 697768 h 5785515"/>
                  <a:gd name="connsiteX36" fmla="*/ 1286785 w 7205100"/>
                  <a:gd name="connsiteY36" fmla="*/ 697768 h 5785515"/>
                  <a:gd name="connsiteX37" fmla="*/ 0 w 7205100"/>
                  <a:gd name="connsiteY37" fmla="*/ 697768 h 5785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7205100" h="5785515">
                    <a:moveTo>
                      <a:pt x="0" y="1395536"/>
                    </a:moveTo>
                    <a:lnTo>
                      <a:pt x="1286785" y="1395536"/>
                    </a:lnTo>
                    <a:lnTo>
                      <a:pt x="1626992" y="1395536"/>
                    </a:lnTo>
                    <a:cubicBezTo>
                      <a:pt x="1819675" y="1395536"/>
                      <a:pt x="1975876" y="1551737"/>
                      <a:pt x="1975876" y="1744420"/>
                    </a:cubicBezTo>
                    <a:cubicBezTo>
                      <a:pt x="1975876" y="1937103"/>
                      <a:pt x="1819675" y="2093304"/>
                      <a:pt x="1626992" y="2093304"/>
                    </a:cubicBezTo>
                    <a:lnTo>
                      <a:pt x="1286785" y="2093304"/>
                    </a:lnTo>
                    <a:lnTo>
                      <a:pt x="1276896" y="2093304"/>
                    </a:lnTo>
                    <a:cubicBezTo>
                      <a:pt x="1084214" y="2093304"/>
                      <a:pt x="928013" y="2249505"/>
                      <a:pt x="928013" y="2442188"/>
                    </a:cubicBezTo>
                    <a:cubicBezTo>
                      <a:pt x="928013" y="2634871"/>
                      <a:pt x="1084214" y="2791072"/>
                      <a:pt x="1276896" y="2791072"/>
                    </a:cubicBezTo>
                    <a:lnTo>
                      <a:pt x="1286785" y="2791072"/>
                    </a:lnTo>
                    <a:lnTo>
                      <a:pt x="6856216" y="2791072"/>
                    </a:lnTo>
                    <a:cubicBezTo>
                      <a:pt x="7048899" y="2791072"/>
                      <a:pt x="7205100" y="2947273"/>
                      <a:pt x="7205100" y="3139956"/>
                    </a:cubicBezTo>
                    <a:cubicBezTo>
                      <a:pt x="7205100" y="3332639"/>
                      <a:pt x="7048899" y="3488840"/>
                      <a:pt x="6856216" y="3488840"/>
                    </a:cubicBezTo>
                    <a:lnTo>
                      <a:pt x="3444197" y="3488840"/>
                    </a:lnTo>
                    <a:lnTo>
                      <a:pt x="2324758" y="3488840"/>
                    </a:lnTo>
                    <a:cubicBezTo>
                      <a:pt x="2132075" y="3488840"/>
                      <a:pt x="1975875" y="3645041"/>
                      <a:pt x="1975875" y="3837724"/>
                    </a:cubicBezTo>
                    <a:cubicBezTo>
                      <a:pt x="1975875" y="4030407"/>
                      <a:pt x="2132075" y="4186608"/>
                      <a:pt x="2324758" y="4186608"/>
                    </a:cubicBezTo>
                    <a:lnTo>
                      <a:pt x="3444197" y="4186608"/>
                    </a:lnTo>
                    <a:lnTo>
                      <a:pt x="4884541" y="4186608"/>
                    </a:lnTo>
                    <a:cubicBezTo>
                      <a:pt x="5077224" y="4186608"/>
                      <a:pt x="5233425" y="4342809"/>
                      <a:pt x="5233425" y="4535492"/>
                    </a:cubicBezTo>
                    <a:cubicBezTo>
                      <a:pt x="5233425" y="4728175"/>
                      <a:pt x="5077224" y="4884376"/>
                      <a:pt x="4884541" y="4884376"/>
                    </a:cubicBezTo>
                    <a:lnTo>
                      <a:pt x="3444197" y="4884376"/>
                    </a:lnTo>
                    <a:lnTo>
                      <a:pt x="1430939" y="4884376"/>
                    </a:lnTo>
                    <a:cubicBezTo>
                      <a:pt x="1238256" y="4884376"/>
                      <a:pt x="1082054" y="5040577"/>
                      <a:pt x="1082054" y="5233260"/>
                    </a:cubicBezTo>
                    <a:cubicBezTo>
                      <a:pt x="1082054" y="5425943"/>
                      <a:pt x="1238256" y="5582144"/>
                      <a:pt x="1430939" y="5582144"/>
                    </a:cubicBezTo>
                    <a:lnTo>
                      <a:pt x="3444197" y="5582144"/>
                    </a:lnTo>
                    <a:lnTo>
                      <a:pt x="3617657" y="5582144"/>
                    </a:lnTo>
                    <a:cubicBezTo>
                      <a:pt x="3738084" y="5582144"/>
                      <a:pt x="3844260" y="5643160"/>
                      <a:pt x="3906957" y="5735964"/>
                    </a:cubicBezTo>
                    <a:lnTo>
                      <a:pt x="3933853" y="5785515"/>
                    </a:lnTo>
                    <a:lnTo>
                      <a:pt x="0" y="5785515"/>
                    </a:lnTo>
                    <a:close/>
                    <a:moveTo>
                      <a:pt x="0" y="0"/>
                    </a:moveTo>
                    <a:lnTo>
                      <a:pt x="3237256" y="0"/>
                    </a:lnTo>
                    <a:lnTo>
                      <a:pt x="3729556" y="0"/>
                    </a:lnTo>
                    <a:cubicBezTo>
                      <a:pt x="3922239" y="0"/>
                      <a:pt x="4078440" y="156201"/>
                      <a:pt x="4078440" y="348884"/>
                    </a:cubicBezTo>
                    <a:cubicBezTo>
                      <a:pt x="4078440" y="541567"/>
                      <a:pt x="3922239" y="697768"/>
                      <a:pt x="3729556" y="697768"/>
                    </a:cubicBezTo>
                    <a:lnTo>
                      <a:pt x="3237256" y="697768"/>
                    </a:lnTo>
                    <a:lnTo>
                      <a:pt x="1286785" y="697768"/>
                    </a:lnTo>
                    <a:lnTo>
                      <a:pt x="0" y="697768"/>
                    </a:lnTo>
                    <a:close/>
                  </a:path>
                </a:pathLst>
              </a:custGeom>
              <a:solidFill>
                <a:srgbClr val="CD572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4429866" y="1537751"/>
                <a:ext cx="713232" cy="713232"/>
              </a:xfrm>
              <a:prstGeom prst="ellipse">
                <a:avLst/>
              </a:prstGeom>
              <a:solidFill>
                <a:srgbClr val="B5492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Rectangle: Rounded Corners 24"/>
              <p:cNvSpPr/>
              <p:nvPr/>
            </p:nvSpPr>
            <p:spPr>
              <a:xfrm>
                <a:off x="5392123" y="5235904"/>
                <a:ext cx="713232" cy="712392"/>
              </a:xfrm>
              <a:prstGeom prst="roundRect">
                <a:avLst>
                  <a:gd name="adj" fmla="val 50000"/>
                </a:avLst>
              </a:prstGeom>
              <a:solidFill>
                <a:srgbClr val="93341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Rectangle: Rounded Corners 25"/>
              <p:cNvSpPr/>
              <p:nvPr/>
            </p:nvSpPr>
            <p:spPr>
              <a:xfrm>
                <a:off x="2170410" y="2732413"/>
                <a:ext cx="1353288" cy="599590"/>
              </a:xfrm>
              <a:prstGeom prst="roundRect">
                <a:avLst>
                  <a:gd name="adj" fmla="val 50000"/>
                </a:avLst>
              </a:prstGeom>
              <a:solidFill>
                <a:srgbClr val="CD572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038403" y="3584282"/>
                <a:ext cx="573845" cy="573845"/>
              </a:xfrm>
              <a:prstGeom prst="ellipse">
                <a:avLst/>
              </a:prstGeom>
              <a:solidFill>
                <a:srgbClr val="B549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: Rounded Corners 27"/>
              <p:cNvSpPr/>
              <p:nvPr/>
            </p:nvSpPr>
            <p:spPr>
              <a:xfrm>
                <a:off x="586882" y="4615478"/>
                <a:ext cx="905690" cy="471581"/>
              </a:xfrm>
              <a:prstGeom prst="roundRect">
                <a:avLst>
                  <a:gd name="adj" fmla="val 50000"/>
                </a:avLst>
              </a:prstGeom>
              <a:solidFill>
                <a:srgbClr val="93341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: Rounded Corners 28"/>
              <p:cNvSpPr/>
              <p:nvPr/>
            </p:nvSpPr>
            <p:spPr>
              <a:xfrm>
                <a:off x="586882" y="948182"/>
                <a:ext cx="905690" cy="47158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2854443" y="2793959"/>
                <a:ext cx="476498" cy="4764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Freeform: Shape 21"/>
            <p:cNvSpPr/>
            <p:nvPr userDrawn="1"/>
          </p:nvSpPr>
          <p:spPr>
            <a:xfrm rot="16200000">
              <a:off x="11933699" y="5241215"/>
              <a:ext cx="294145" cy="222457"/>
            </a:xfrm>
            <a:custGeom>
              <a:avLst/>
              <a:gdLst>
                <a:gd name="connsiteX0" fmla="*/ 300180 w 600360"/>
                <a:gd name="connsiteY0" fmla="*/ 0 h 454042"/>
                <a:gd name="connsiteX1" fmla="*/ 600360 w 600360"/>
                <a:gd name="connsiteY1" fmla="*/ 300180 h 454042"/>
                <a:gd name="connsiteX2" fmla="*/ 576771 w 600360"/>
                <a:gd name="connsiteY2" fmla="*/ 417024 h 454042"/>
                <a:gd name="connsiteX3" fmla="*/ 556678 w 600360"/>
                <a:gd name="connsiteY3" fmla="*/ 454042 h 454042"/>
                <a:gd name="connsiteX4" fmla="*/ 43683 w 600360"/>
                <a:gd name="connsiteY4" fmla="*/ 454042 h 454042"/>
                <a:gd name="connsiteX5" fmla="*/ 23590 w 600360"/>
                <a:gd name="connsiteY5" fmla="*/ 417024 h 454042"/>
                <a:gd name="connsiteX6" fmla="*/ 0 w 600360"/>
                <a:gd name="connsiteY6" fmla="*/ 300180 h 454042"/>
                <a:gd name="connsiteX7" fmla="*/ 300180 w 600360"/>
                <a:gd name="connsiteY7" fmla="*/ 0 h 454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0360" h="454042">
                  <a:moveTo>
                    <a:pt x="300180" y="0"/>
                  </a:moveTo>
                  <a:cubicBezTo>
                    <a:pt x="465965" y="0"/>
                    <a:pt x="600360" y="134395"/>
                    <a:pt x="600360" y="300180"/>
                  </a:cubicBezTo>
                  <a:cubicBezTo>
                    <a:pt x="600360" y="341627"/>
                    <a:pt x="591961" y="381111"/>
                    <a:pt x="576771" y="417024"/>
                  </a:cubicBezTo>
                  <a:lnTo>
                    <a:pt x="556678" y="454042"/>
                  </a:lnTo>
                  <a:lnTo>
                    <a:pt x="43683" y="454042"/>
                  </a:lnTo>
                  <a:lnTo>
                    <a:pt x="23590" y="417024"/>
                  </a:lnTo>
                  <a:cubicBezTo>
                    <a:pt x="8400" y="381111"/>
                    <a:pt x="0" y="341627"/>
                    <a:pt x="0" y="300180"/>
                  </a:cubicBezTo>
                  <a:cubicBezTo>
                    <a:pt x="0" y="134395"/>
                    <a:pt x="134395" y="0"/>
                    <a:pt x="30018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>
                <a:solidFill>
                  <a:srgbClr val="231F2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8747158" cy="306525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14406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14406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9072" y="6414406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D08052-46D4-4451-BCD3-D01F8058DAE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838200" y="5131574"/>
            <a:ext cx="8204114" cy="1109570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9157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-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9300129" y="3328416"/>
            <a:ext cx="2891871" cy="3529584"/>
            <a:chOff x="9300129" y="3328416"/>
            <a:chExt cx="2891871" cy="3529584"/>
          </a:xfrm>
        </p:grpSpPr>
        <p:grpSp>
          <p:nvGrpSpPr>
            <p:cNvPr id="21" name="Group 20"/>
            <p:cNvGrpSpPr/>
            <p:nvPr userDrawn="1"/>
          </p:nvGrpSpPr>
          <p:grpSpPr>
            <a:xfrm rot="5400000" flipH="1" flipV="1">
              <a:off x="8981273" y="3647272"/>
              <a:ext cx="3529584" cy="2891871"/>
              <a:chOff x="0" y="948182"/>
              <a:chExt cx="7205100" cy="5909818"/>
            </a:xfrm>
          </p:grpSpPr>
          <p:sp>
            <p:nvSpPr>
              <p:cNvPr id="23" name="Freeform: Shape 22"/>
              <p:cNvSpPr/>
              <p:nvPr/>
            </p:nvSpPr>
            <p:spPr>
              <a:xfrm>
                <a:off x="0" y="1041400"/>
                <a:ext cx="7205100" cy="5816600"/>
              </a:xfrm>
              <a:custGeom>
                <a:avLst/>
                <a:gdLst>
                  <a:gd name="connsiteX0" fmla="*/ 0 w 7205100"/>
                  <a:gd name="connsiteY0" fmla="*/ 1395536 h 5785515"/>
                  <a:gd name="connsiteX1" fmla="*/ 1286785 w 7205100"/>
                  <a:gd name="connsiteY1" fmla="*/ 1395536 h 5785515"/>
                  <a:gd name="connsiteX2" fmla="*/ 1626992 w 7205100"/>
                  <a:gd name="connsiteY2" fmla="*/ 1395536 h 5785515"/>
                  <a:gd name="connsiteX3" fmla="*/ 1975876 w 7205100"/>
                  <a:gd name="connsiteY3" fmla="*/ 1744420 h 5785515"/>
                  <a:gd name="connsiteX4" fmla="*/ 1626992 w 7205100"/>
                  <a:gd name="connsiteY4" fmla="*/ 2093304 h 5785515"/>
                  <a:gd name="connsiteX5" fmla="*/ 1286785 w 7205100"/>
                  <a:gd name="connsiteY5" fmla="*/ 2093304 h 5785515"/>
                  <a:gd name="connsiteX6" fmla="*/ 1276896 w 7205100"/>
                  <a:gd name="connsiteY6" fmla="*/ 2093304 h 5785515"/>
                  <a:gd name="connsiteX7" fmla="*/ 928013 w 7205100"/>
                  <a:gd name="connsiteY7" fmla="*/ 2442188 h 5785515"/>
                  <a:gd name="connsiteX8" fmla="*/ 1276896 w 7205100"/>
                  <a:gd name="connsiteY8" fmla="*/ 2791072 h 5785515"/>
                  <a:gd name="connsiteX9" fmla="*/ 1286785 w 7205100"/>
                  <a:gd name="connsiteY9" fmla="*/ 2791072 h 5785515"/>
                  <a:gd name="connsiteX10" fmla="*/ 6856216 w 7205100"/>
                  <a:gd name="connsiteY10" fmla="*/ 2791072 h 5785515"/>
                  <a:gd name="connsiteX11" fmla="*/ 7205100 w 7205100"/>
                  <a:gd name="connsiteY11" fmla="*/ 3139956 h 5785515"/>
                  <a:gd name="connsiteX12" fmla="*/ 6856216 w 7205100"/>
                  <a:gd name="connsiteY12" fmla="*/ 3488840 h 5785515"/>
                  <a:gd name="connsiteX13" fmla="*/ 3444197 w 7205100"/>
                  <a:gd name="connsiteY13" fmla="*/ 3488840 h 5785515"/>
                  <a:gd name="connsiteX14" fmla="*/ 2324758 w 7205100"/>
                  <a:gd name="connsiteY14" fmla="*/ 3488840 h 5785515"/>
                  <a:gd name="connsiteX15" fmla="*/ 1975875 w 7205100"/>
                  <a:gd name="connsiteY15" fmla="*/ 3837724 h 5785515"/>
                  <a:gd name="connsiteX16" fmla="*/ 2324758 w 7205100"/>
                  <a:gd name="connsiteY16" fmla="*/ 4186608 h 5785515"/>
                  <a:gd name="connsiteX17" fmla="*/ 3444197 w 7205100"/>
                  <a:gd name="connsiteY17" fmla="*/ 4186608 h 5785515"/>
                  <a:gd name="connsiteX18" fmla="*/ 4884541 w 7205100"/>
                  <a:gd name="connsiteY18" fmla="*/ 4186608 h 5785515"/>
                  <a:gd name="connsiteX19" fmla="*/ 5233425 w 7205100"/>
                  <a:gd name="connsiteY19" fmla="*/ 4535492 h 5785515"/>
                  <a:gd name="connsiteX20" fmla="*/ 4884541 w 7205100"/>
                  <a:gd name="connsiteY20" fmla="*/ 4884376 h 5785515"/>
                  <a:gd name="connsiteX21" fmla="*/ 3444197 w 7205100"/>
                  <a:gd name="connsiteY21" fmla="*/ 4884376 h 5785515"/>
                  <a:gd name="connsiteX22" fmla="*/ 1430939 w 7205100"/>
                  <a:gd name="connsiteY22" fmla="*/ 4884376 h 5785515"/>
                  <a:gd name="connsiteX23" fmla="*/ 1082054 w 7205100"/>
                  <a:gd name="connsiteY23" fmla="*/ 5233260 h 5785515"/>
                  <a:gd name="connsiteX24" fmla="*/ 1430939 w 7205100"/>
                  <a:gd name="connsiteY24" fmla="*/ 5582144 h 5785515"/>
                  <a:gd name="connsiteX25" fmla="*/ 3444197 w 7205100"/>
                  <a:gd name="connsiteY25" fmla="*/ 5582144 h 5785515"/>
                  <a:gd name="connsiteX26" fmla="*/ 3617657 w 7205100"/>
                  <a:gd name="connsiteY26" fmla="*/ 5582144 h 5785515"/>
                  <a:gd name="connsiteX27" fmla="*/ 3906957 w 7205100"/>
                  <a:gd name="connsiteY27" fmla="*/ 5735964 h 5785515"/>
                  <a:gd name="connsiteX28" fmla="*/ 3933853 w 7205100"/>
                  <a:gd name="connsiteY28" fmla="*/ 5785515 h 5785515"/>
                  <a:gd name="connsiteX29" fmla="*/ 0 w 7205100"/>
                  <a:gd name="connsiteY29" fmla="*/ 5785515 h 5785515"/>
                  <a:gd name="connsiteX30" fmla="*/ 0 w 7205100"/>
                  <a:gd name="connsiteY30" fmla="*/ 0 h 5785515"/>
                  <a:gd name="connsiteX31" fmla="*/ 3237256 w 7205100"/>
                  <a:gd name="connsiteY31" fmla="*/ 0 h 5785515"/>
                  <a:gd name="connsiteX32" fmla="*/ 3729556 w 7205100"/>
                  <a:gd name="connsiteY32" fmla="*/ 0 h 5785515"/>
                  <a:gd name="connsiteX33" fmla="*/ 4078440 w 7205100"/>
                  <a:gd name="connsiteY33" fmla="*/ 348884 h 5785515"/>
                  <a:gd name="connsiteX34" fmla="*/ 3729556 w 7205100"/>
                  <a:gd name="connsiteY34" fmla="*/ 697768 h 5785515"/>
                  <a:gd name="connsiteX35" fmla="*/ 3237256 w 7205100"/>
                  <a:gd name="connsiteY35" fmla="*/ 697768 h 5785515"/>
                  <a:gd name="connsiteX36" fmla="*/ 1286785 w 7205100"/>
                  <a:gd name="connsiteY36" fmla="*/ 697768 h 5785515"/>
                  <a:gd name="connsiteX37" fmla="*/ 0 w 7205100"/>
                  <a:gd name="connsiteY37" fmla="*/ 697768 h 5785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7205100" h="5785515">
                    <a:moveTo>
                      <a:pt x="0" y="1395536"/>
                    </a:moveTo>
                    <a:lnTo>
                      <a:pt x="1286785" y="1395536"/>
                    </a:lnTo>
                    <a:lnTo>
                      <a:pt x="1626992" y="1395536"/>
                    </a:lnTo>
                    <a:cubicBezTo>
                      <a:pt x="1819675" y="1395536"/>
                      <a:pt x="1975876" y="1551737"/>
                      <a:pt x="1975876" y="1744420"/>
                    </a:cubicBezTo>
                    <a:cubicBezTo>
                      <a:pt x="1975876" y="1937103"/>
                      <a:pt x="1819675" y="2093304"/>
                      <a:pt x="1626992" y="2093304"/>
                    </a:cubicBezTo>
                    <a:lnTo>
                      <a:pt x="1286785" y="2093304"/>
                    </a:lnTo>
                    <a:lnTo>
                      <a:pt x="1276896" y="2093304"/>
                    </a:lnTo>
                    <a:cubicBezTo>
                      <a:pt x="1084214" y="2093304"/>
                      <a:pt x="928013" y="2249505"/>
                      <a:pt x="928013" y="2442188"/>
                    </a:cubicBezTo>
                    <a:cubicBezTo>
                      <a:pt x="928013" y="2634871"/>
                      <a:pt x="1084214" y="2791072"/>
                      <a:pt x="1276896" y="2791072"/>
                    </a:cubicBezTo>
                    <a:lnTo>
                      <a:pt x="1286785" y="2791072"/>
                    </a:lnTo>
                    <a:lnTo>
                      <a:pt x="6856216" y="2791072"/>
                    </a:lnTo>
                    <a:cubicBezTo>
                      <a:pt x="7048899" y="2791072"/>
                      <a:pt x="7205100" y="2947273"/>
                      <a:pt x="7205100" y="3139956"/>
                    </a:cubicBezTo>
                    <a:cubicBezTo>
                      <a:pt x="7205100" y="3332639"/>
                      <a:pt x="7048899" y="3488840"/>
                      <a:pt x="6856216" y="3488840"/>
                    </a:cubicBezTo>
                    <a:lnTo>
                      <a:pt x="3444197" y="3488840"/>
                    </a:lnTo>
                    <a:lnTo>
                      <a:pt x="2324758" y="3488840"/>
                    </a:lnTo>
                    <a:cubicBezTo>
                      <a:pt x="2132075" y="3488840"/>
                      <a:pt x="1975875" y="3645041"/>
                      <a:pt x="1975875" y="3837724"/>
                    </a:cubicBezTo>
                    <a:cubicBezTo>
                      <a:pt x="1975875" y="4030407"/>
                      <a:pt x="2132075" y="4186608"/>
                      <a:pt x="2324758" y="4186608"/>
                    </a:cubicBezTo>
                    <a:lnTo>
                      <a:pt x="3444197" y="4186608"/>
                    </a:lnTo>
                    <a:lnTo>
                      <a:pt x="4884541" y="4186608"/>
                    </a:lnTo>
                    <a:cubicBezTo>
                      <a:pt x="5077224" y="4186608"/>
                      <a:pt x="5233425" y="4342809"/>
                      <a:pt x="5233425" y="4535492"/>
                    </a:cubicBezTo>
                    <a:cubicBezTo>
                      <a:pt x="5233425" y="4728175"/>
                      <a:pt x="5077224" y="4884376"/>
                      <a:pt x="4884541" y="4884376"/>
                    </a:cubicBezTo>
                    <a:lnTo>
                      <a:pt x="3444197" y="4884376"/>
                    </a:lnTo>
                    <a:lnTo>
                      <a:pt x="1430939" y="4884376"/>
                    </a:lnTo>
                    <a:cubicBezTo>
                      <a:pt x="1238256" y="4884376"/>
                      <a:pt x="1082054" y="5040577"/>
                      <a:pt x="1082054" y="5233260"/>
                    </a:cubicBezTo>
                    <a:cubicBezTo>
                      <a:pt x="1082054" y="5425943"/>
                      <a:pt x="1238256" y="5582144"/>
                      <a:pt x="1430939" y="5582144"/>
                    </a:cubicBezTo>
                    <a:lnTo>
                      <a:pt x="3444197" y="5582144"/>
                    </a:lnTo>
                    <a:lnTo>
                      <a:pt x="3617657" y="5582144"/>
                    </a:lnTo>
                    <a:cubicBezTo>
                      <a:pt x="3738084" y="5582144"/>
                      <a:pt x="3844260" y="5643160"/>
                      <a:pt x="3906957" y="5735964"/>
                    </a:cubicBezTo>
                    <a:lnTo>
                      <a:pt x="3933853" y="5785515"/>
                    </a:lnTo>
                    <a:lnTo>
                      <a:pt x="0" y="5785515"/>
                    </a:lnTo>
                    <a:close/>
                    <a:moveTo>
                      <a:pt x="0" y="0"/>
                    </a:moveTo>
                    <a:lnTo>
                      <a:pt x="3237256" y="0"/>
                    </a:lnTo>
                    <a:lnTo>
                      <a:pt x="3729556" y="0"/>
                    </a:lnTo>
                    <a:cubicBezTo>
                      <a:pt x="3922239" y="0"/>
                      <a:pt x="4078440" y="156201"/>
                      <a:pt x="4078440" y="348884"/>
                    </a:cubicBezTo>
                    <a:cubicBezTo>
                      <a:pt x="4078440" y="541567"/>
                      <a:pt x="3922239" y="697768"/>
                      <a:pt x="3729556" y="697768"/>
                    </a:cubicBezTo>
                    <a:lnTo>
                      <a:pt x="3237256" y="697768"/>
                    </a:lnTo>
                    <a:lnTo>
                      <a:pt x="1286785" y="697768"/>
                    </a:lnTo>
                    <a:lnTo>
                      <a:pt x="0" y="697768"/>
                    </a:lnTo>
                    <a:close/>
                  </a:path>
                </a:pathLst>
              </a:custGeom>
              <a:solidFill>
                <a:srgbClr val="CD572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4429866" y="1537751"/>
                <a:ext cx="713232" cy="713232"/>
              </a:xfrm>
              <a:prstGeom prst="ellipse">
                <a:avLst/>
              </a:prstGeom>
              <a:solidFill>
                <a:srgbClr val="B5492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Rectangle: Rounded Corners 24"/>
              <p:cNvSpPr/>
              <p:nvPr/>
            </p:nvSpPr>
            <p:spPr>
              <a:xfrm>
                <a:off x="5392123" y="5235904"/>
                <a:ext cx="713232" cy="712392"/>
              </a:xfrm>
              <a:prstGeom prst="roundRect">
                <a:avLst>
                  <a:gd name="adj" fmla="val 50000"/>
                </a:avLst>
              </a:prstGeom>
              <a:solidFill>
                <a:srgbClr val="93341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Rectangle: Rounded Corners 25"/>
              <p:cNvSpPr/>
              <p:nvPr/>
            </p:nvSpPr>
            <p:spPr>
              <a:xfrm>
                <a:off x="2170410" y="2732413"/>
                <a:ext cx="1353288" cy="599590"/>
              </a:xfrm>
              <a:prstGeom prst="roundRect">
                <a:avLst>
                  <a:gd name="adj" fmla="val 50000"/>
                </a:avLst>
              </a:prstGeom>
              <a:solidFill>
                <a:srgbClr val="CD572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038403" y="3584282"/>
                <a:ext cx="573845" cy="573845"/>
              </a:xfrm>
              <a:prstGeom prst="ellipse">
                <a:avLst/>
              </a:prstGeom>
              <a:solidFill>
                <a:srgbClr val="B549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: Rounded Corners 27"/>
              <p:cNvSpPr/>
              <p:nvPr/>
            </p:nvSpPr>
            <p:spPr>
              <a:xfrm>
                <a:off x="586882" y="4615478"/>
                <a:ext cx="905690" cy="471581"/>
              </a:xfrm>
              <a:prstGeom prst="roundRect">
                <a:avLst>
                  <a:gd name="adj" fmla="val 50000"/>
                </a:avLst>
              </a:prstGeom>
              <a:solidFill>
                <a:srgbClr val="93341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: Rounded Corners 28"/>
              <p:cNvSpPr/>
              <p:nvPr/>
            </p:nvSpPr>
            <p:spPr>
              <a:xfrm>
                <a:off x="586882" y="948182"/>
                <a:ext cx="905690" cy="47158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2854443" y="2793959"/>
                <a:ext cx="476498" cy="4764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Freeform: Shape 21"/>
            <p:cNvSpPr/>
            <p:nvPr userDrawn="1"/>
          </p:nvSpPr>
          <p:spPr>
            <a:xfrm rot="16200000">
              <a:off x="11933699" y="5241215"/>
              <a:ext cx="294145" cy="222457"/>
            </a:xfrm>
            <a:custGeom>
              <a:avLst/>
              <a:gdLst>
                <a:gd name="connsiteX0" fmla="*/ 300180 w 600360"/>
                <a:gd name="connsiteY0" fmla="*/ 0 h 454042"/>
                <a:gd name="connsiteX1" fmla="*/ 600360 w 600360"/>
                <a:gd name="connsiteY1" fmla="*/ 300180 h 454042"/>
                <a:gd name="connsiteX2" fmla="*/ 576771 w 600360"/>
                <a:gd name="connsiteY2" fmla="*/ 417024 h 454042"/>
                <a:gd name="connsiteX3" fmla="*/ 556678 w 600360"/>
                <a:gd name="connsiteY3" fmla="*/ 454042 h 454042"/>
                <a:gd name="connsiteX4" fmla="*/ 43683 w 600360"/>
                <a:gd name="connsiteY4" fmla="*/ 454042 h 454042"/>
                <a:gd name="connsiteX5" fmla="*/ 23590 w 600360"/>
                <a:gd name="connsiteY5" fmla="*/ 417024 h 454042"/>
                <a:gd name="connsiteX6" fmla="*/ 0 w 600360"/>
                <a:gd name="connsiteY6" fmla="*/ 300180 h 454042"/>
                <a:gd name="connsiteX7" fmla="*/ 300180 w 600360"/>
                <a:gd name="connsiteY7" fmla="*/ 0 h 454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0360" h="454042">
                  <a:moveTo>
                    <a:pt x="300180" y="0"/>
                  </a:moveTo>
                  <a:cubicBezTo>
                    <a:pt x="465965" y="0"/>
                    <a:pt x="600360" y="134395"/>
                    <a:pt x="600360" y="300180"/>
                  </a:cubicBezTo>
                  <a:cubicBezTo>
                    <a:pt x="600360" y="341627"/>
                    <a:pt x="591961" y="381111"/>
                    <a:pt x="576771" y="417024"/>
                  </a:cubicBezTo>
                  <a:lnTo>
                    <a:pt x="556678" y="454042"/>
                  </a:lnTo>
                  <a:lnTo>
                    <a:pt x="43683" y="454042"/>
                  </a:lnTo>
                  <a:lnTo>
                    <a:pt x="23590" y="417024"/>
                  </a:lnTo>
                  <a:cubicBezTo>
                    <a:pt x="8400" y="381111"/>
                    <a:pt x="0" y="341627"/>
                    <a:pt x="0" y="300180"/>
                  </a:cubicBezTo>
                  <a:cubicBezTo>
                    <a:pt x="0" y="134395"/>
                    <a:pt x="134395" y="0"/>
                    <a:pt x="30018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>
                <a:solidFill>
                  <a:srgbClr val="231F2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14406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14406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9072" y="6414406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D08052-46D4-4451-BCD3-D01F8058DAE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838200" y="5131574"/>
            <a:ext cx="8204114" cy="1109570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0656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 userDrawn="1"/>
        </p:nvGrpSpPr>
        <p:grpSpPr>
          <a:xfrm flipV="1">
            <a:off x="9300129" y="0"/>
            <a:ext cx="2891871" cy="3529584"/>
            <a:chOff x="9300129" y="3328416"/>
            <a:chExt cx="2891871" cy="3529584"/>
          </a:xfrm>
        </p:grpSpPr>
        <p:grpSp>
          <p:nvGrpSpPr>
            <p:cNvPr id="26" name="Group 25"/>
            <p:cNvGrpSpPr/>
            <p:nvPr userDrawn="1"/>
          </p:nvGrpSpPr>
          <p:grpSpPr>
            <a:xfrm rot="5400000" flipH="1" flipV="1">
              <a:off x="8981273" y="3647272"/>
              <a:ext cx="3529584" cy="2891871"/>
              <a:chOff x="0" y="948182"/>
              <a:chExt cx="7205100" cy="5909818"/>
            </a:xfrm>
          </p:grpSpPr>
          <p:sp>
            <p:nvSpPr>
              <p:cNvPr id="28" name="Freeform: Shape 27"/>
              <p:cNvSpPr/>
              <p:nvPr/>
            </p:nvSpPr>
            <p:spPr>
              <a:xfrm>
                <a:off x="0" y="1041400"/>
                <a:ext cx="7205100" cy="5816600"/>
              </a:xfrm>
              <a:custGeom>
                <a:avLst/>
                <a:gdLst>
                  <a:gd name="connsiteX0" fmla="*/ 0 w 7205100"/>
                  <a:gd name="connsiteY0" fmla="*/ 1395536 h 5785515"/>
                  <a:gd name="connsiteX1" fmla="*/ 1286785 w 7205100"/>
                  <a:gd name="connsiteY1" fmla="*/ 1395536 h 5785515"/>
                  <a:gd name="connsiteX2" fmla="*/ 1626992 w 7205100"/>
                  <a:gd name="connsiteY2" fmla="*/ 1395536 h 5785515"/>
                  <a:gd name="connsiteX3" fmla="*/ 1975876 w 7205100"/>
                  <a:gd name="connsiteY3" fmla="*/ 1744420 h 5785515"/>
                  <a:gd name="connsiteX4" fmla="*/ 1626992 w 7205100"/>
                  <a:gd name="connsiteY4" fmla="*/ 2093304 h 5785515"/>
                  <a:gd name="connsiteX5" fmla="*/ 1286785 w 7205100"/>
                  <a:gd name="connsiteY5" fmla="*/ 2093304 h 5785515"/>
                  <a:gd name="connsiteX6" fmla="*/ 1276896 w 7205100"/>
                  <a:gd name="connsiteY6" fmla="*/ 2093304 h 5785515"/>
                  <a:gd name="connsiteX7" fmla="*/ 928013 w 7205100"/>
                  <a:gd name="connsiteY7" fmla="*/ 2442188 h 5785515"/>
                  <a:gd name="connsiteX8" fmla="*/ 1276896 w 7205100"/>
                  <a:gd name="connsiteY8" fmla="*/ 2791072 h 5785515"/>
                  <a:gd name="connsiteX9" fmla="*/ 1286785 w 7205100"/>
                  <a:gd name="connsiteY9" fmla="*/ 2791072 h 5785515"/>
                  <a:gd name="connsiteX10" fmla="*/ 6856216 w 7205100"/>
                  <a:gd name="connsiteY10" fmla="*/ 2791072 h 5785515"/>
                  <a:gd name="connsiteX11" fmla="*/ 7205100 w 7205100"/>
                  <a:gd name="connsiteY11" fmla="*/ 3139956 h 5785515"/>
                  <a:gd name="connsiteX12" fmla="*/ 6856216 w 7205100"/>
                  <a:gd name="connsiteY12" fmla="*/ 3488840 h 5785515"/>
                  <a:gd name="connsiteX13" fmla="*/ 3444197 w 7205100"/>
                  <a:gd name="connsiteY13" fmla="*/ 3488840 h 5785515"/>
                  <a:gd name="connsiteX14" fmla="*/ 2324758 w 7205100"/>
                  <a:gd name="connsiteY14" fmla="*/ 3488840 h 5785515"/>
                  <a:gd name="connsiteX15" fmla="*/ 1975875 w 7205100"/>
                  <a:gd name="connsiteY15" fmla="*/ 3837724 h 5785515"/>
                  <a:gd name="connsiteX16" fmla="*/ 2324758 w 7205100"/>
                  <a:gd name="connsiteY16" fmla="*/ 4186608 h 5785515"/>
                  <a:gd name="connsiteX17" fmla="*/ 3444197 w 7205100"/>
                  <a:gd name="connsiteY17" fmla="*/ 4186608 h 5785515"/>
                  <a:gd name="connsiteX18" fmla="*/ 4884541 w 7205100"/>
                  <a:gd name="connsiteY18" fmla="*/ 4186608 h 5785515"/>
                  <a:gd name="connsiteX19" fmla="*/ 5233425 w 7205100"/>
                  <a:gd name="connsiteY19" fmla="*/ 4535492 h 5785515"/>
                  <a:gd name="connsiteX20" fmla="*/ 4884541 w 7205100"/>
                  <a:gd name="connsiteY20" fmla="*/ 4884376 h 5785515"/>
                  <a:gd name="connsiteX21" fmla="*/ 3444197 w 7205100"/>
                  <a:gd name="connsiteY21" fmla="*/ 4884376 h 5785515"/>
                  <a:gd name="connsiteX22" fmla="*/ 1430939 w 7205100"/>
                  <a:gd name="connsiteY22" fmla="*/ 4884376 h 5785515"/>
                  <a:gd name="connsiteX23" fmla="*/ 1082054 w 7205100"/>
                  <a:gd name="connsiteY23" fmla="*/ 5233260 h 5785515"/>
                  <a:gd name="connsiteX24" fmla="*/ 1430939 w 7205100"/>
                  <a:gd name="connsiteY24" fmla="*/ 5582144 h 5785515"/>
                  <a:gd name="connsiteX25" fmla="*/ 3444197 w 7205100"/>
                  <a:gd name="connsiteY25" fmla="*/ 5582144 h 5785515"/>
                  <a:gd name="connsiteX26" fmla="*/ 3617657 w 7205100"/>
                  <a:gd name="connsiteY26" fmla="*/ 5582144 h 5785515"/>
                  <a:gd name="connsiteX27" fmla="*/ 3906957 w 7205100"/>
                  <a:gd name="connsiteY27" fmla="*/ 5735964 h 5785515"/>
                  <a:gd name="connsiteX28" fmla="*/ 3933853 w 7205100"/>
                  <a:gd name="connsiteY28" fmla="*/ 5785515 h 5785515"/>
                  <a:gd name="connsiteX29" fmla="*/ 0 w 7205100"/>
                  <a:gd name="connsiteY29" fmla="*/ 5785515 h 5785515"/>
                  <a:gd name="connsiteX30" fmla="*/ 0 w 7205100"/>
                  <a:gd name="connsiteY30" fmla="*/ 0 h 5785515"/>
                  <a:gd name="connsiteX31" fmla="*/ 3237256 w 7205100"/>
                  <a:gd name="connsiteY31" fmla="*/ 0 h 5785515"/>
                  <a:gd name="connsiteX32" fmla="*/ 3729556 w 7205100"/>
                  <a:gd name="connsiteY32" fmla="*/ 0 h 5785515"/>
                  <a:gd name="connsiteX33" fmla="*/ 4078440 w 7205100"/>
                  <a:gd name="connsiteY33" fmla="*/ 348884 h 5785515"/>
                  <a:gd name="connsiteX34" fmla="*/ 3729556 w 7205100"/>
                  <a:gd name="connsiteY34" fmla="*/ 697768 h 5785515"/>
                  <a:gd name="connsiteX35" fmla="*/ 3237256 w 7205100"/>
                  <a:gd name="connsiteY35" fmla="*/ 697768 h 5785515"/>
                  <a:gd name="connsiteX36" fmla="*/ 1286785 w 7205100"/>
                  <a:gd name="connsiteY36" fmla="*/ 697768 h 5785515"/>
                  <a:gd name="connsiteX37" fmla="*/ 0 w 7205100"/>
                  <a:gd name="connsiteY37" fmla="*/ 697768 h 5785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7205100" h="5785515">
                    <a:moveTo>
                      <a:pt x="0" y="1395536"/>
                    </a:moveTo>
                    <a:lnTo>
                      <a:pt x="1286785" y="1395536"/>
                    </a:lnTo>
                    <a:lnTo>
                      <a:pt x="1626992" y="1395536"/>
                    </a:lnTo>
                    <a:cubicBezTo>
                      <a:pt x="1819675" y="1395536"/>
                      <a:pt x="1975876" y="1551737"/>
                      <a:pt x="1975876" y="1744420"/>
                    </a:cubicBezTo>
                    <a:cubicBezTo>
                      <a:pt x="1975876" y="1937103"/>
                      <a:pt x="1819675" y="2093304"/>
                      <a:pt x="1626992" y="2093304"/>
                    </a:cubicBezTo>
                    <a:lnTo>
                      <a:pt x="1286785" y="2093304"/>
                    </a:lnTo>
                    <a:lnTo>
                      <a:pt x="1276896" y="2093304"/>
                    </a:lnTo>
                    <a:cubicBezTo>
                      <a:pt x="1084214" y="2093304"/>
                      <a:pt x="928013" y="2249505"/>
                      <a:pt x="928013" y="2442188"/>
                    </a:cubicBezTo>
                    <a:cubicBezTo>
                      <a:pt x="928013" y="2634871"/>
                      <a:pt x="1084214" y="2791072"/>
                      <a:pt x="1276896" y="2791072"/>
                    </a:cubicBezTo>
                    <a:lnTo>
                      <a:pt x="1286785" y="2791072"/>
                    </a:lnTo>
                    <a:lnTo>
                      <a:pt x="6856216" y="2791072"/>
                    </a:lnTo>
                    <a:cubicBezTo>
                      <a:pt x="7048899" y="2791072"/>
                      <a:pt x="7205100" y="2947273"/>
                      <a:pt x="7205100" y="3139956"/>
                    </a:cubicBezTo>
                    <a:cubicBezTo>
                      <a:pt x="7205100" y="3332639"/>
                      <a:pt x="7048899" y="3488840"/>
                      <a:pt x="6856216" y="3488840"/>
                    </a:cubicBezTo>
                    <a:lnTo>
                      <a:pt x="3444197" y="3488840"/>
                    </a:lnTo>
                    <a:lnTo>
                      <a:pt x="2324758" y="3488840"/>
                    </a:lnTo>
                    <a:cubicBezTo>
                      <a:pt x="2132075" y="3488840"/>
                      <a:pt x="1975875" y="3645041"/>
                      <a:pt x="1975875" y="3837724"/>
                    </a:cubicBezTo>
                    <a:cubicBezTo>
                      <a:pt x="1975875" y="4030407"/>
                      <a:pt x="2132075" y="4186608"/>
                      <a:pt x="2324758" y="4186608"/>
                    </a:cubicBezTo>
                    <a:lnTo>
                      <a:pt x="3444197" y="4186608"/>
                    </a:lnTo>
                    <a:lnTo>
                      <a:pt x="4884541" y="4186608"/>
                    </a:lnTo>
                    <a:cubicBezTo>
                      <a:pt x="5077224" y="4186608"/>
                      <a:pt x="5233425" y="4342809"/>
                      <a:pt x="5233425" y="4535492"/>
                    </a:cubicBezTo>
                    <a:cubicBezTo>
                      <a:pt x="5233425" y="4728175"/>
                      <a:pt x="5077224" y="4884376"/>
                      <a:pt x="4884541" y="4884376"/>
                    </a:cubicBezTo>
                    <a:lnTo>
                      <a:pt x="3444197" y="4884376"/>
                    </a:lnTo>
                    <a:lnTo>
                      <a:pt x="1430939" y="4884376"/>
                    </a:lnTo>
                    <a:cubicBezTo>
                      <a:pt x="1238256" y="4884376"/>
                      <a:pt x="1082054" y="5040577"/>
                      <a:pt x="1082054" y="5233260"/>
                    </a:cubicBezTo>
                    <a:cubicBezTo>
                      <a:pt x="1082054" y="5425943"/>
                      <a:pt x="1238256" y="5582144"/>
                      <a:pt x="1430939" y="5582144"/>
                    </a:cubicBezTo>
                    <a:lnTo>
                      <a:pt x="3444197" y="5582144"/>
                    </a:lnTo>
                    <a:lnTo>
                      <a:pt x="3617657" y="5582144"/>
                    </a:lnTo>
                    <a:cubicBezTo>
                      <a:pt x="3738084" y="5582144"/>
                      <a:pt x="3844260" y="5643160"/>
                      <a:pt x="3906957" y="5735964"/>
                    </a:cubicBezTo>
                    <a:lnTo>
                      <a:pt x="3933853" y="5785515"/>
                    </a:lnTo>
                    <a:lnTo>
                      <a:pt x="0" y="5785515"/>
                    </a:lnTo>
                    <a:close/>
                    <a:moveTo>
                      <a:pt x="0" y="0"/>
                    </a:moveTo>
                    <a:lnTo>
                      <a:pt x="3237256" y="0"/>
                    </a:lnTo>
                    <a:lnTo>
                      <a:pt x="3729556" y="0"/>
                    </a:lnTo>
                    <a:cubicBezTo>
                      <a:pt x="3922239" y="0"/>
                      <a:pt x="4078440" y="156201"/>
                      <a:pt x="4078440" y="348884"/>
                    </a:cubicBezTo>
                    <a:cubicBezTo>
                      <a:pt x="4078440" y="541567"/>
                      <a:pt x="3922239" y="697768"/>
                      <a:pt x="3729556" y="697768"/>
                    </a:cubicBezTo>
                    <a:lnTo>
                      <a:pt x="3237256" y="697768"/>
                    </a:lnTo>
                    <a:lnTo>
                      <a:pt x="1286785" y="697768"/>
                    </a:lnTo>
                    <a:lnTo>
                      <a:pt x="0" y="697768"/>
                    </a:lnTo>
                    <a:close/>
                  </a:path>
                </a:pathLst>
              </a:custGeom>
              <a:solidFill>
                <a:srgbClr val="CD572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4429866" y="1537751"/>
                <a:ext cx="713232" cy="713232"/>
              </a:xfrm>
              <a:prstGeom prst="ellipse">
                <a:avLst/>
              </a:prstGeom>
              <a:solidFill>
                <a:srgbClr val="B5492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Rectangle: Rounded Corners 40"/>
              <p:cNvSpPr/>
              <p:nvPr/>
            </p:nvSpPr>
            <p:spPr>
              <a:xfrm>
                <a:off x="5392123" y="5235904"/>
                <a:ext cx="713232" cy="712392"/>
              </a:xfrm>
              <a:prstGeom prst="roundRect">
                <a:avLst>
                  <a:gd name="adj" fmla="val 50000"/>
                </a:avLst>
              </a:prstGeom>
              <a:solidFill>
                <a:srgbClr val="93341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Rectangle: Rounded Corners 41"/>
              <p:cNvSpPr/>
              <p:nvPr/>
            </p:nvSpPr>
            <p:spPr>
              <a:xfrm>
                <a:off x="2170410" y="2732413"/>
                <a:ext cx="1353288" cy="599590"/>
              </a:xfrm>
              <a:prstGeom prst="roundRect">
                <a:avLst>
                  <a:gd name="adj" fmla="val 50000"/>
                </a:avLst>
              </a:prstGeom>
              <a:solidFill>
                <a:srgbClr val="CD572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2038403" y="3584282"/>
                <a:ext cx="573845" cy="573845"/>
              </a:xfrm>
              <a:prstGeom prst="ellipse">
                <a:avLst/>
              </a:prstGeom>
              <a:solidFill>
                <a:srgbClr val="B549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: Rounded Corners 43"/>
              <p:cNvSpPr/>
              <p:nvPr/>
            </p:nvSpPr>
            <p:spPr>
              <a:xfrm>
                <a:off x="586882" y="4615478"/>
                <a:ext cx="905690" cy="471581"/>
              </a:xfrm>
              <a:prstGeom prst="roundRect">
                <a:avLst>
                  <a:gd name="adj" fmla="val 50000"/>
                </a:avLst>
              </a:prstGeom>
              <a:solidFill>
                <a:srgbClr val="93341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: Rounded Corners 44"/>
              <p:cNvSpPr/>
              <p:nvPr/>
            </p:nvSpPr>
            <p:spPr>
              <a:xfrm>
                <a:off x="586882" y="948182"/>
                <a:ext cx="905690" cy="47158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2854443" y="2793959"/>
                <a:ext cx="476498" cy="4764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Freeform: Shape 26"/>
            <p:cNvSpPr/>
            <p:nvPr userDrawn="1"/>
          </p:nvSpPr>
          <p:spPr>
            <a:xfrm rot="16200000">
              <a:off x="11933699" y="5241215"/>
              <a:ext cx="294145" cy="222457"/>
            </a:xfrm>
            <a:custGeom>
              <a:avLst/>
              <a:gdLst>
                <a:gd name="connsiteX0" fmla="*/ 300180 w 600360"/>
                <a:gd name="connsiteY0" fmla="*/ 0 h 454042"/>
                <a:gd name="connsiteX1" fmla="*/ 600360 w 600360"/>
                <a:gd name="connsiteY1" fmla="*/ 300180 h 454042"/>
                <a:gd name="connsiteX2" fmla="*/ 576771 w 600360"/>
                <a:gd name="connsiteY2" fmla="*/ 417024 h 454042"/>
                <a:gd name="connsiteX3" fmla="*/ 556678 w 600360"/>
                <a:gd name="connsiteY3" fmla="*/ 454042 h 454042"/>
                <a:gd name="connsiteX4" fmla="*/ 43683 w 600360"/>
                <a:gd name="connsiteY4" fmla="*/ 454042 h 454042"/>
                <a:gd name="connsiteX5" fmla="*/ 23590 w 600360"/>
                <a:gd name="connsiteY5" fmla="*/ 417024 h 454042"/>
                <a:gd name="connsiteX6" fmla="*/ 0 w 600360"/>
                <a:gd name="connsiteY6" fmla="*/ 300180 h 454042"/>
                <a:gd name="connsiteX7" fmla="*/ 300180 w 600360"/>
                <a:gd name="connsiteY7" fmla="*/ 0 h 454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0360" h="454042">
                  <a:moveTo>
                    <a:pt x="300180" y="0"/>
                  </a:moveTo>
                  <a:cubicBezTo>
                    <a:pt x="465965" y="0"/>
                    <a:pt x="600360" y="134395"/>
                    <a:pt x="600360" y="300180"/>
                  </a:cubicBezTo>
                  <a:cubicBezTo>
                    <a:pt x="600360" y="341627"/>
                    <a:pt x="591961" y="381111"/>
                    <a:pt x="576771" y="417024"/>
                  </a:cubicBezTo>
                  <a:lnTo>
                    <a:pt x="556678" y="454042"/>
                  </a:lnTo>
                  <a:lnTo>
                    <a:pt x="43683" y="454042"/>
                  </a:lnTo>
                  <a:lnTo>
                    <a:pt x="23590" y="417024"/>
                  </a:lnTo>
                  <a:cubicBezTo>
                    <a:pt x="8400" y="381111"/>
                    <a:pt x="0" y="341627"/>
                    <a:pt x="0" y="300180"/>
                  </a:cubicBezTo>
                  <a:cubicBezTo>
                    <a:pt x="0" y="134395"/>
                    <a:pt x="134395" y="0"/>
                    <a:pt x="30018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689352" cy="1325563"/>
          </a:xfrm>
        </p:spPr>
        <p:txBody>
          <a:bodyPr>
            <a:normAutofit/>
          </a:bodyPr>
          <a:lstStyle>
            <a:lvl1pPr>
              <a:defRPr sz="48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14406"/>
            <a:ext cx="2743200" cy="365125"/>
          </a:xfrm>
        </p:spPr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14406"/>
            <a:ext cx="4114800" cy="365125"/>
          </a:xfrm>
        </p:spPr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4406"/>
            <a:ext cx="2743200" cy="365125"/>
          </a:xfrm>
        </p:spPr>
        <p:txBody>
          <a:bodyPr/>
          <a:lstStyle/>
          <a:p>
            <a:fld id="{7CD08052-46D4-4451-BCD3-D01F8058DAE8}" type="slidenum">
              <a:rPr lang="en-US" smtClean="0"/>
              <a:t>‹#›</a:t>
            </a:fld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0" y="-878646"/>
            <a:ext cx="12192001" cy="685198"/>
            <a:chOff x="362858" y="-1997189"/>
            <a:chExt cx="12904561" cy="1803741"/>
          </a:xfrm>
        </p:grpSpPr>
        <p:sp>
          <p:nvSpPr>
            <p:cNvPr id="18" name="Rectangle 17"/>
            <p:cNvSpPr/>
            <p:nvPr userDrawn="1"/>
          </p:nvSpPr>
          <p:spPr>
            <a:xfrm>
              <a:off x="362858" y="-1997189"/>
              <a:ext cx="1913619" cy="1803741"/>
            </a:xfrm>
            <a:prstGeom prst="rect">
              <a:avLst/>
            </a:prstGeom>
            <a:solidFill>
              <a:srgbClr val="1E2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30/38/49</a:t>
              </a:r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561046" y="-1997189"/>
              <a:ext cx="1913619" cy="1803741"/>
            </a:xfrm>
            <a:prstGeom prst="rect">
              <a:avLst/>
            </a:prstGeom>
            <a:solidFill>
              <a:srgbClr val="231F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35/31/32</a:t>
              </a:r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4759234" y="-1997189"/>
              <a:ext cx="1913619" cy="1803741"/>
            </a:xfrm>
            <a:prstGeom prst="rect">
              <a:avLst/>
            </a:prstGeom>
            <a:solidFill>
              <a:srgbClr val="E9DE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233/222/219</a:t>
              </a:r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6957422" y="-1997189"/>
              <a:ext cx="1913619" cy="1803741"/>
            </a:xfrm>
            <a:prstGeom prst="rect">
              <a:avLst/>
            </a:prstGeom>
            <a:solidFill>
              <a:srgbClr val="CD57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205/87/39</a:t>
              </a:r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9155610" y="-1997189"/>
              <a:ext cx="1913619" cy="1803741"/>
            </a:xfrm>
            <a:prstGeom prst="rect">
              <a:avLst/>
            </a:prstGeom>
            <a:solidFill>
              <a:srgbClr val="B549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181/73/35</a:t>
              </a:r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11353800" y="-1997189"/>
              <a:ext cx="1913619" cy="1803741"/>
            </a:xfrm>
            <a:prstGeom prst="rect">
              <a:avLst/>
            </a:prstGeom>
            <a:solidFill>
              <a:srgbClr val="9334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147/52/22</a:t>
              </a:r>
            </a:p>
          </p:txBody>
        </p:sp>
      </p:grpSp>
      <p:sp>
        <p:nvSpPr>
          <p:cNvPr id="24" name="Freeform: Shape 23"/>
          <p:cNvSpPr/>
          <p:nvPr userDrawn="1"/>
        </p:nvSpPr>
        <p:spPr>
          <a:xfrm>
            <a:off x="-1801780" y="-906971"/>
            <a:ext cx="1625203" cy="3495604"/>
          </a:xfrm>
          <a:custGeom>
            <a:avLst/>
            <a:gdLst>
              <a:gd name="connsiteX0" fmla="*/ 1064985 w 1625203"/>
              <a:gd name="connsiteY0" fmla="*/ 0 h 3495604"/>
              <a:gd name="connsiteX1" fmla="*/ 1564257 w 1625203"/>
              <a:gd name="connsiteY1" fmla="*/ 392072 h 3495604"/>
              <a:gd name="connsiteX2" fmla="*/ 1105616 w 1625203"/>
              <a:gd name="connsiteY2" fmla="*/ 985655 h 3495604"/>
              <a:gd name="connsiteX3" fmla="*/ 1091674 w 1625203"/>
              <a:gd name="connsiteY3" fmla="*/ 647426 h 3495604"/>
              <a:gd name="connsiteX4" fmla="*/ 318896 w 1625203"/>
              <a:gd name="connsiteY4" fmla="*/ 2143063 h 3495604"/>
              <a:gd name="connsiteX5" fmla="*/ 1625203 w 1625203"/>
              <a:gd name="connsiteY5" fmla="*/ 3204984 h 3495604"/>
              <a:gd name="connsiteX6" fmla="*/ 1625203 w 1625203"/>
              <a:gd name="connsiteY6" fmla="*/ 3495604 h 3495604"/>
              <a:gd name="connsiteX7" fmla="*/ 23964 w 1625203"/>
              <a:gd name="connsiteY7" fmla="*/ 2147716 h 3495604"/>
              <a:gd name="connsiteX8" fmla="*/ 1079003 w 1625203"/>
              <a:gd name="connsiteY8" fmla="*/ 340049 h 3495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5203" h="3495604">
                <a:moveTo>
                  <a:pt x="1064985" y="0"/>
                </a:moveTo>
                <a:lnTo>
                  <a:pt x="1564257" y="392072"/>
                </a:lnTo>
                <a:lnTo>
                  <a:pt x="1105616" y="985655"/>
                </a:lnTo>
                <a:lnTo>
                  <a:pt x="1091674" y="647426"/>
                </a:lnTo>
                <a:cubicBezTo>
                  <a:pt x="512429" y="900093"/>
                  <a:pt x="189843" y="1524426"/>
                  <a:pt x="318896" y="2143063"/>
                </a:cubicBezTo>
                <a:cubicBezTo>
                  <a:pt x="447949" y="2761699"/>
                  <a:pt x="993249" y="3204984"/>
                  <a:pt x="1625203" y="3204984"/>
                </a:cubicBezTo>
                <a:lnTo>
                  <a:pt x="1625203" y="3495604"/>
                </a:lnTo>
                <a:cubicBezTo>
                  <a:pt x="834651" y="3495604"/>
                  <a:pt x="158797" y="2926685"/>
                  <a:pt x="23964" y="2147716"/>
                </a:cubicBezTo>
                <a:cubicBezTo>
                  <a:pt x="-110869" y="1368747"/>
                  <a:pt x="334443" y="605764"/>
                  <a:pt x="1079003" y="34004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076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-Thank You">
    <p:bg>
      <p:bgPr>
        <a:solidFill>
          <a:srgbClr val="1E26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5564"/>
            <a:ext cx="9756200" cy="2852737"/>
          </a:xfrm>
        </p:spPr>
        <p:txBody>
          <a:bodyPr anchor="b">
            <a:normAutofit/>
          </a:bodyPr>
          <a:lstStyle>
            <a:lvl1pPr>
              <a:defRPr sz="96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076271"/>
            <a:ext cx="8525552" cy="790428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CD572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542668" y="4776788"/>
            <a:ext cx="5994781" cy="1793875"/>
          </a:xfrm>
        </p:spPr>
        <p:txBody>
          <a:bodyPr anchor="b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300129" y="3328416"/>
            <a:ext cx="2891871" cy="3529584"/>
            <a:chOff x="9300129" y="3328416"/>
            <a:chExt cx="2891871" cy="3529584"/>
          </a:xfrm>
        </p:grpSpPr>
        <p:grpSp>
          <p:nvGrpSpPr>
            <p:cNvPr id="19" name="Group 18"/>
            <p:cNvGrpSpPr/>
            <p:nvPr userDrawn="1"/>
          </p:nvGrpSpPr>
          <p:grpSpPr>
            <a:xfrm rot="5400000" flipH="1" flipV="1">
              <a:off x="8981273" y="3647272"/>
              <a:ext cx="3529584" cy="2891871"/>
              <a:chOff x="0" y="948182"/>
              <a:chExt cx="7205100" cy="5909818"/>
            </a:xfrm>
          </p:grpSpPr>
          <p:sp>
            <p:nvSpPr>
              <p:cNvPr id="21" name="Freeform: Shape 20"/>
              <p:cNvSpPr/>
              <p:nvPr/>
            </p:nvSpPr>
            <p:spPr>
              <a:xfrm>
                <a:off x="0" y="1041400"/>
                <a:ext cx="7205100" cy="5816600"/>
              </a:xfrm>
              <a:custGeom>
                <a:avLst/>
                <a:gdLst>
                  <a:gd name="connsiteX0" fmla="*/ 0 w 7205100"/>
                  <a:gd name="connsiteY0" fmla="*/ 1395536 h 5785515"/>
                  <a:gd name="connsiteX1" fmla="*/ 1286785 w 7205100"/>
                  <a:gd name="connsiteY1" fmla="*/ 1395536 h 5785515"/>
                  <a:gd name="connsiteX2" fmla="*/ 1626992 w 7205100"/>
                  <a:gd name="connsiteY2" fmla="*/ 1395536 h 5785515"/>
                  <a:gd name="connsiteX3" fmla="*/ 1975876 w 7205100"/>
                  <a:gd name="connsiteY3" fmla="*/ 1744420 h 5785515"/>
                  <a:gd name="connsiteX4" fmla="*/ 1626992 w 7205100"/>
                  <a:gd name="connsiteY4" fmla="*/ 2093304 h 5785515"/>
                  <a:gd name="connsiteX5" fmla="*/ 1286785 w 7205100"/>
                  <a:gd name="connsiteY5" fmla="*/ 2093304 h 5785515"/>
                  <a:gd name="connsiteX6" fmla="*/ 1276896 w 7205100"/>
                  <a:gd name="connsiteY6" fmla="*/ 2093304 h 5785515"/>
                  <a:gd name="connsiteX7" fmla="*/ 928013 w 7205100"/>
                  <a:gd name="connsiteY7" fmla="*/ 2442188 h 5785515"/>
                  <a:gd name="connsiteX8" fmla="*/ 1276896 w 7205100"/>
                  <a:gd name="connsiteY8" fmla="*/ 2791072 h 5785515"/>
                  <a:gd name="connsiteX9" fmla="*/ 1286785 w 7205100"/>
                  <a:gd name="connsiteY9" fmla="*/ 2791072 h 5785515"/>
                  <a:gd name="connsiteX10" fmla="*/ 6856216 w 7205100"/>
                  <a:gd name="connsiteY10" fmla="*/ 2791072 h 5785515"/>
                  <a:gd name="connsiteX11" fmla="*/ 7205100 w 7205100"/>
                  <a:gd name="connsiteY11" fmla="*/ 3139956 h 5785515"/>
                  <a:gd name="connsiteX12" fmla="*/ 6856216 w 7205100"/>
                  <a:gd name="connsiteY12" fmla="*/ 3488840 h 5785515"/>
                  <a:gd name="connsiteX13" fmla="*/ 3444197 w 7205100"/>
                  <a:gd name="connsiteY13" fmla="*/ 3488840 h 5785515"/>
                  <a:gd name="connsiteX14" fmla="*/ 2324758 w 7205100"/>
                  <a:gd name="connsiteY14" fmla="*/ 3488840 h 5785515"/>
                  <a:gd name="connsiteX15" fmla="*/ 1975875 w 7205100"/>
                  <a:gd name="connsiteY15" fmla="*/ 3837724 h 5785515"/>
                  <a:gd name="connsiteX16" fmla="*/ 2324758 w 7205100"/>
                  <a:gd name="connsiteY16" fmla="*/ 4186608 h 5785515"/>
                  <a:gd name="connsiteX17" fmla="*/ 3444197 w 7205100"/>
                  <a:gd name="connsiteY17" fmla="*/ 4186608 h 5785515"/>
                  <a:gd name="connsiteX18" fmla="*/ 4884541 w 7205100"/>
                  <a:gd name="connsiteY18" fmla="*/ 4186608 h 5785515"/>
                  <a:gd name="connsiteX19" fmla="*/ 5233425 w 7205100"/>
                  <a:gd name="connsiteY19" fmla="*/ 4535492 h 5785515"/>
                  <a:gd name="connsiteX20" fmla="*/ 4884541 w 7205100"/>
                  <a:gd name="connsiteY20" fmla="*/ 4884376 h 5785515"/>
                  <a:gd name="connsiteX21" fmla="*/ 3444197 w 7205100"/>
                  <a:gd name="connsiteY21" fmla="*/ 4884376 h 5785515"/>
                  <a:gd name="connsiteX22" fmla="*/ 1430939 w 7205100"/>
                  <a:gd name="connsiteY22" fmla="*/ 4884376 h 5785515"/>
                  <a:gd name="connsiteX23" fmla="*/ 1082054 w 7205100"/>
                  <a:gd name="connsiteY23" fmla="*/ 5233260 h 5785515"/>
                  <a:gd name="connsiteX24" fmla="*/ 1430939 w 7205100"/>
                  <a:gd name="connsiteY24" fmla="*/ 5582144 h 5785515"/>
                  <a:gd name="connsiteX25" fmla="*/ 3444197 w 7205100"/>
                  <a:gd name="connsiteY25" fmla="*/ 5582144 h 5785515"/>
                  <a:gd name="connsiteX26" fmla="*/ 3617657 w 7205100"/>
                  <a:gd name="connsiteY26" fmla="*/ 5582144 h 5785515"/>
                  <a:gd name="connsiteX27" fmla="*/ 3906957 w 7205100"/>
                  <a:gd name="connsiteY27" fmla="*/ 5735964 h 5785515"/>
                  <a:gd name="connsiteX28" fmla="*/ 3933853 w 7205100"/>
                  <a:gd name="connsiteY28" fmla="*/ 5785515 h 5785515"/>
                  <a:gd name="connsiteX29" fmla="*/ 0 w 7205100"/>
                  <a:gd name="connsiteY29" fmla="*/ 5785515 h 5785515"/>
                  <a:gd name="connsiteX30" fmla="*/ 0 w 7205100"/>
                  <a:gd name="connsiteY30" fmla="*/ 0 h 5785515"/>
                  <a:gd name="connsiteX31" fmla="*/ 3237256 w 7205100"/>
                  <a:gd name="connsiteY31" fmla="*/ 0 h 5785515"/>
                  <a:gd name="connsiteX32" fmla="*/ 3729556 w 7205100"/>
                  <a:gd name="connsiteY32" fmla="*/ 0 h 5785515"/>
                  <a:gd name="connsiteX33" fmla="*/ 4078440 w 7205100"/>
                  <a:gd name="connsiteY33" fmla="*/ 348884 h 5785515"/>
                  <a:gd name="connsiteX34" fmla="*/ 3729556 w 7205100"/>
                  <a:gd name="connsiteY34" fmla="*/ 697768 h 5785515"/>
                  <a:gd name="connsiteX35" fmla="*/ 3237256 w 7205100"/>
                  <a:gd name="connsiteY35" fmla="*/ 697768 h 5785515"/>
                  <a:gd name="connsiteX36" fmla="*/ 1286785 w 7205100"/>
                  <a:gd name="connsiteY36" fmla="*/ 697768 h 5785515"/>
                  <a:gd name="connsiteX37" fmla="*/ 0 w 7205100"/>
                  <a:gd name="connsiteY37" fmla="*/ 697768 h 5785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7205100" h="5785515">
                    <a:moveTo>
                      <a:pt x="0" y="1395536"/>
                    </a:moveTo>
                    <a:lnTo>
                      <a:pt x="1286785" y="1395536"/>
                    </a:lnTo>
                    <a:lnTo>
                      <a:pt x="1626992" y="1395536"/>
                    </a:lnTo>
                    <a:cubicBezTo>
                      <a:pt x="1819675" y="1395536"/>
                      <a:pt x="1975876" y="1551737"/>
                      <a:pt x="1975876" y="1744420"/>
                    </a:cubicBezTo>
                    <a:cubicBezTo>
                      <a:pt x="1975876" y="1937103"/>
                      <a:pt x="1819675" y="2093304"/>
                      <a:pt x="1626992" y="2093304"/>
                    </a:cubicBezTo>
                    <a:lnTo>
                      <a:pt x="1286785" y="2093304"/>
                    </a:lnTo>
                    <a:lnTo>
                      <a:pt x="1276896" y="2093304"/>
                    </a:lnTo>
                    <a:cubicBezTo>
                      <a:pt x="1084214" y="2093304"/>
                      <a:pt x="928013" y="2249505"/>
                      <a:pt x="928013" y="2442188"/>
                    </a:cubicBezTo>
                    <a:cubicBezTo>
                      <a:pt x="928013" y="2634871"/>
                      <a:pt x="1084214" y="2791072"/>
                      <a:pt x="1276896" y="2791072"/>
                    </a:cubicBezTo>
                    <a:lnTo>
                      <a:pt x="1286785" y="2791072"/>
                    </a:lnTo>
                    <a:lnTo>
                      <a:pt x="6856216" y="2791072"/>
                    </a:lnTo>
                    <a:cubicBezTo>
                      <a:pt x="7048899" y="2791072"/>
                      <a:pt x="7205100" y="2947273"/>
                      <a:pt x="7205100" y="3139956"/>
                    </a:cubicBezTo>
                    <a:cubicBezTo>
                      <a:pt x="7205100" y="3332639"/>
                      <a:pt x="7048899" y="3488840"/>
                      <a:pt x="6856216" y="3488840"/>
                    </a:cubicBezTo>
                    <a:lnTo>
                      <a:pt x="3444197" y="3488840"/>
                    </a:lnTo>
                    <a:lnTo>
                      <a:pt x="2324758" y="3488840"/>
                    </a:lnTo>
                    <a:cubicBezTo>
                      <a:pt x="2132075" y="3488840"/>
                      <a:pt x="1975875" y="3645041"/>
                      <a:pt x="1975875" y="3837724"/>
                    </a:cubicBezTo>
                    <a:cubicBezTo>
                      <a:pt x="1975875" y="4030407"/>
                      <a:pt x="2132075" y="4186608"/>
                      <a:pt x="2324758" y="4186608"/>
                    </a:cubicBezTo>
                    <a:lnTo>
                      <a:pt x="3444197" y="4186608"/>
                    </a:lnTo>
                    <a:lnTo>
                      <a:pt x="4884541" y="4186608"/>
                    </a:lnTo>
                    <a:cubicBezTo>
                      <a:pt x="5077224" y="4186608"/>
                      <a:pt x="5233425" y="4342809"/>
                      <a:pt x="5233425" y="4535492"/>
                    </a:cubicBezTo>
                    <a:cubicBezTo>
                      <a:pt x="5233425" y="4728175"/>
                      <a:pt x="5077224" y="4884376"/>
                      <a:pt x="4884541" y="4884376"/>
                    </a:cubicBezTo>
                    <a:lnTo>
                      <a:pt x="3444197" y="4884376"/>
                    </a:lnTo>
                    <a:lnTo>
                      <a:pt x="1430939" y="4884376"/>
                    </a:lnTo>
                    <a:cubicBezTo>
                      <a:pt x="1238256" y="4884376"/>
                      <a:pt x="1082054" y="5040577"/>
                      <a:pt x="1082054" y="5233260"/>
                    </a:cubicBezTo>
                    <a:cubicBezTo>
                      <a:pt x="1082054" y="5425943"/>
                      <a:pt x="1238256" y="5582144"/>
                      <a:pt x="1430939" y="5582144"/>
                    </a:cubicBezTo>
                    <a:lnTo>
                      <a:pt x="3444197" y="5582144"/>
                    </a:lnTo>
                    <a:lnTo>
                      <a:pt x="3617657" y="5582144"/>
                    </a:lnTo>
                    <a:cubicBezTo>
                      <a:pt x="3738084" y="5582144"/>
                      <a:pt x="3844260" y="5643160"/>
                      <a:pt x="3906957" y="5735964"/>
                    </a:cubicBezTo>
                    <a:lnTo>
                      <a:pt x="3933853" y="5785515"/>
                    </a:lnTo>
                    <a:lnTo>
                      <a:pt x="0" y="5785515"/>
                    </a:lnTo>
                    <a:close/>
                    <a:moveTo>
                      <a:pt x="0" y="0"/>
                    </a:moveTo>
                    <a:lnTo>
                      <a:pt x="3237256" y="0"/>
                    </a:lnTo>
                    <a:lnTo>
                      <a:pt x="3729556" y="0"/>
                    </a:lnTo>
                    <a:cubicBezTo>
                      <a:pt x="3922239" y="0"/>
                      <a:pt x="4078440" y="156201"/>
                      <a:pt x="4078440" y="348884"/>
                    </a:cubicBezTo>
                    <a:cubicBezTo>
                      <a:pt x="4078440" y="541567"/>
                      <a:pt x="3922239" y="697768"/>
                      <a:pt x="3729556" y="697768"/>
                    </a:cubicBezTo>
                    <a:lnTo>
                      <a:pt x="3237256" y="697768"/>
                    </a:lnTo>
                    <a:lnTo>
                      <a:pt x="1286785" y="697768"/>
                    </a:lnTo>
                    <a:lnTo>
                      <a:pt x="0" y="697768"/>
                    </a:lnTo>
                    <a:close/>
                  </a:path>
                </a:pathLst>
              </a:custGeom>
              <a:solidFill>
                <a:srgbClr val="CD572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4429866" y="1537751"/>
                <a:ext cx="713232" cy="713232"/>
              </a:xfrm>
              <a:prstGeom prst="ellipse">
                <a:avLst/>
              </a:prstGeom>
              <a:solidFill>
                <a:srgbClr val="B5492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Rectangle: Rounded Corners 22"/>
              <p:cNvSpPr/>
              <p:nvPr/>
            </p:nvSpPr>
            <p:spPr>
              <a:xfrm>
                <a:off x="5392123" y="5235904"/>
                <a:ext cx="713232" cy="712392"/>
              </a:xfrm>
              <a:prstGeom prst="roundRect">
                <a:avLst>
                  <a:gd name="adj" fmla="val 50000"/>
                </a:avLst>
              </a:prstGeom>
              <a:solidFill>
                <a:srgbClr val="93341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Rectangle: Rounded Corners 23"/>
              <p:cNvSpPr/>
              <p:nvPr/>
            </p:nvSpPr>
            <p:spPr>
              <a:xfrm>
                <a:off x="2170410" y="2732413"/>
                <a:ext cx="1353288" cy="599590"/>
              </a:xfrm>
              <a:prstGeom prst="roundRect">
                <a:avLst>
                  <a:gd name="adj" fmla="val 50000"/>
                </a:avLst>
              </a:prstGeom>
              <a:solidFill>
                <a:srgbClr val="CD572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2038403" y="3584282"/>
                <a:ext cx="573845" cy="573845"/>
              </a:xfrm>
              <a:prstGeom prst="ellipse">
                <a:avLst/>
              </a:prstGeom>
              <a:solidFill>
                <a:srgbClr val="B549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: Rounded Corners 25"/>
              <p:cNvSpPr/>
              <p:nvPr/>
            </p:nvSpPr>
            <p:spPr>
              <a:xfrm>
                <a:off x="586882" y="4615478"/>
                <a:ext cx="905690" cy="471581"/>
              </a:xfrm>
              <a:prstGeom prst="roundRect">
                <a:avLst>
                  <a:gd name="adj" fmla="val 50000"/>
                </a:avLst>
              </a:prstGeom>
              <a:solidFill>
                <a:srgbClr val="93341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: Rounded Corners 26"/>
              <p:cNvSpPr/>
              <p:nvPr/>
            </p:nvSpPr>
            <p:spPr>
              <a:xfrm>
                <a:off x="586882" y="948182"/>
                <a:ext cx="905690" cy="47158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2854443" y="2793959"/>
                <a:ext cx="476498" cy="4764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Freeform: Shape 19"/>
            <p:cNvSpPr/>
            <p:nvPr userDrawn="1"/>
          </p:nvSpPr>
          <p:spPr>
            <a:xfrm rot="16200000">
              <a:off x="11933699" y="5241215"/>
              <a:ext cx="294145" cy="222457"/>
            </a:xfrm>
            <a:custGeom>
              <a:avLst/>
              <a:gdLst>
                <a:gd name="connsiteX0" fmla="*/ 300180 w 600360"/>
                <a:gd name="connsiteY0" fmla="*/ 0 h 454042"/>
                <a:gd name="connsiteX1" fmla="*/ 600360 w 600360"/>
                <a:gd name="connsiteY1" fmla="*/ 300180 h 454042"/>
                <a:gd name="connsiteX2" fmla="*/ 576771 w 600360"/>
                <a:gd name="connsiteY2" fmla="*/ 417024 h 454042"/>
                <a:gd name="connsiteX3" fmla="*/ 556678 w 600360"/>
                <a:gd name="connsiteY3" fmla="*/ 454042 h 454042"/>
                <a:gd name="connsiteX4" fmla="*/ 43683 w 600360"/>
                <a:gd name="connsiteY4" fmla="*/ 454042 h 454042"/>
                <a:gd name="connsiteX5" fmla="*/ 23590 w 600360"/>
                <a:gd name="connsiteY5" fmla="*/ 417024 h 454042"/>
                <a:gd name="connsiteX6" fmla="*/ 0 w 600360"/>
                <a:gd name="connsiteY6" fmla="*/ 300180 h 454042"/>
                <a:gd name="connsiteX7" fmla="*/ 300180 w 600360"/>
                <a:gd name="connsiteY7" fmla="*/ 0 h 454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0360" h="454042">
                  <a:moveTo>
                    <a:pt x="300180" y="0"/>
                  </a:moveTo>
                  <a:cubicBezTo>
                    <a:pt x="465965" y="0"/>
                    <a:pt x="600360" y="134395"/>
                    <a:pt x="600360" y="300180"/>
                  </a:cubicBezTo>
                  <a:cubicBezTo>
                    <a:pt x="600360" y="341627"/>
                    <a:pt x="591961" y="381111"/>
                    <a:pt x="576771" y="417024"/>
                  </a:cubicBezTo>
                  <a:lnTo>
                    <a:pt x="556678" y="454042"/>
                  </a:lnTo>
                  <a:lnTo>
                    <a:pt x="43683" y="454042"/>
                  </a:lnTo>
                  <a:lnTo>
                    <a:pt x="23590" y="417024"/>
                  </a:lnTo>
                  <a:cubicBezTo>
                    <a:pt x="8400" y="381111"/>
                    <a:pt x="0" y="341627"/>
                    <a:pt x="0" y="300180"/>
                  </a:cubicBezTo>
                  <a:cubicBezTo>
                    <a:pt x="0" y="134395"/>
                    <a:pt x="134395" y="0"/>
                    <a:pt x="30018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6416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11096512" y="5774480"/>
            <a:ext cx="1095488" cy="108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10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14406"/>
            <a:ext cx="2743200" cy="365125"/>
          </a:xfrm>
        </p:spPr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14406"/>
            <a:ext cx="4114800" cy="365125"/>
          </a:xfrm>
        </p:spPr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4406"/>
            <a:ext cx="2743200" cy="365125"/>
          </a:xfrm>
        </p:spPr>
        <p:txBody>
          <a:bodyPr/>
          <a:lstStyle/>
          <a:p>
            <a:fld id="{7CD08052-46D4-4451-BCD3-D01F8058DAE8}" type="slidenum">
              <a:rPr lang="en-US" smtClean="0"/>
              <a:t>‹#›</a:t>
            </a:fld>
            <a:endParaRPr lang="en-US"/>
          </a:p>
        </p:txBody>
      </p:sp>
      <p:grpSp>
        <p:nvGrpSpPr>
          <p:cNvPr id="48" name="Group 47"/>
          <p:cNvGrpSpPr/>
          <p:nvPr userDrawn="1"/>
        </p:nvGrpSpPr>
        <p:grpSpPr>
          <a:xfrm rot="5400000" flipV="1">
            <a:off x="8981272" y="318857"/>
            <a:ext cx="3529584" cy="2891871"/>
            <a:chOff x="0" y="948182"/>
            <a:chExt cx="7205100" cy="5909818"/>
          </a:xfrm>
        </p:grpSpPr>
        <p:sp>
          <p:nvSpPr>
            <p:cNvPr id="49" name="Freeform: Shape 48"/>
            <p:cNvSpPr/>
            <p:nvPr/>
          </p:nvSpPr>
          <p:spPr>
            <a:xfrm>
              <a:off x="0" y="1041400"/>
              <a:ext cx="7205100" cy="5816600"/>
            </a:xfrm>
            <a:custGeom>
              <a:avLst/>
              <a:gdLst>
                <a:gd name="connsiteX0" fmla="*/ 0 w 7205100"/>
                <a:gd name="connsiteY0" fmla="*/ 1395536 h 5785515"/>
                <a:gd name="connsiteX1" fmla="*/ 1286785 w 7205100"/>
                <a:gd name="connsiteY1" fmla="*/ 1395536 h 5785515"/>
                <a:gd name="connsiteX2" fmla="*/ 1626992 w 7205100"/>
                <a:gd name="connsiteY2" fmla="*/ 1395536 h 5785515"/>
                <a:gd name="connsiteX3" fmla="*/ 1975876 w 7205100"/>
                <a:gd name="connsiteY3" fmla="*/ 1744420 h 5785515"/>
                <a:gd name="connsiteX4" fmla="*/ 1626992 w 7205100"/>
                <a:gd name="connsiteY4" fmla="*/ 2093304 h 5785515"/>
                <a:gd name="connsiteX5" fmla="*/ 1286785 w 7205100"/>
                <a:gd name="connsiteY5" fmla="*/ 2093304 h 5785515"/>
                <a:gd name="connsiteX6" fmla="*/ 1276896 w 7205100"/>
                <a:gd name="connsiteY6" fmla="*/ 2093304 h 5785515"/>
                <a:gd name="connsiteX7" fmla="*/ 928013 w 7205100"/>
                <a:gd name="connsiteY7" fmla="*/ 2442188 h 5785515"/>
                <a:gd name="connsiteX8" fmla="*/ 1276896 w 7205100"/>
                <a:gd name="connsiteY8" fmla="*/ 2791072 h 5785515"/>
                <a:gd name="connsiteX9" fmla="*/ 1286785 w 7205100"/>
                <a:gd name="connsiteY9" fmla="*/ 2791072 h 5785515"/>
                <a:gd name="connsiteX10" fmla="*/ 6856216 w 7205100"/>
                <a:gd name="connsiteY10" fmla="*/ 2791072 h 5785515"/>
                <a:gd name="connsiteX11" fmla="*/ 7205100 w 7205100"/>
                <a:gd name="connsiteY11" fmla="*/ 3139956 h 5785515"/>
                <a:gd name="connsiteX12" fmla="*/ 6856216 w 7205100"/>
                <a:gd name="connsiteY12" fmla="*/ 3488840 h 5785515"/>
                <a:gd name="connsiteX13" fmla="*/ 3444197 w 7205100"/>
                <a:gd name="connsiteY13" fmla="*/ 3488840 h 5785515"/>
                <a:gd name="connsiteX14" fmla="*/ 2324758 w 7205100"/>
                <a:gd name="connsiteY14" fmla="*/ 3488840 h 5785515"/>
                <a:gd name="connsiteX15" fmla="*/ 1975875 w 7205100"/>
                <a:gd name="connsiteY15" fmla="*/ 3837724 h 5785515"/>
                <a:gd name="connsiteX16" fmla="*/ 2324758 w 7205100"/>
                <a:gd name="connsiteY16" fmla="*/ 4186608 h 5785515"/>
                <a:gd name="connsiteX17" fmla="*/ 3444197 w 7205100"/>
                <a:gd name="connsiteY17" fmla="*/ 4186608 h 5785515"/>
                <a:gd name="connsiteX18" fmla="*/ 4884541 w 7205100"/>
                <a:gd name="connsiteY18" fmla="*/ 4186608 h 5785515"/>
                <a:gd name="connsiteX19" fmla="*/ 5233425 w 7205100"/>
                <a:gd name="connsiteY19" fmla="*/ 4535492 h 5785515"/>
                <a:gd name="connsiteX20" fmla="*/ 4884541 w 7205100"/>
                <a:gd name="connsiteY20" fmla="*/ 4884376 h 5785515"/>
                <a:gd name="connsiteX21" fmla="*/ 3444197 w 7205100"/>
                <a:gd name="connsiteY21" fmla="*/ 4884376 h 5785515"/>
                <a:gd name="connsiteX22" fmla="*/ 1430939 w 7205100"/>
                <a:gd name="connsiteY22" fmla="*/ 4884376 h 5785515"/>
                <a:gd name="connsiteX23" fmla="*/ 1082054 w 7205100"/>
                <a:gd name="connsiteY23" fmla="*/ 5233260 h 5785515"/>
                <a:gd name="connsiteX24" fmla="*/ 1430939 w 7205100"/>
                <a:gd name="connsiteY24" fmla="*/ 5582144 h 5785515"/>
                <a:gd name="connsiteX25" fmla="*/ 3444197 w 7205100"/>
                <a:gd name="connsiteY25" fmla="*/ 5582144 h 5785515"/>
                <a:gd name="connsiteX26" fmla="*/ 3617657 w 7205100"/>
                <a:gd name="connsiteY26" fmla="*/ 5582144 h 5785515"/>
                <a:gd name="connsiteX27" fmla="*/ 3906957 w 7205100"/>
                <a:gd name="connsiteY27" fmla="*/ 5735964 h 5785515"/>
                <a:gd name="connsiteX28" fmla="*/ 3933853 w 7205100"/>
                <a:gd name="connsiteY28" fmla="*/ 5785515 h 5785515"/>
                <a:gd name="connsiteX29" fmla="*/ 0 w 7205100"/>
                <a:gd name="connsiteY29" fmla="*/ 5785515 h 5785515"/>
                <a:gd name="connsiteX30" fmla="*/ 0 w 7205100"/>
                <a:gd name="connsiteY30" fmla="*/ 0 h 5785515"/>
                <a:gd name="connsiteX31" fmla="*/ 3237256 w 7205100"/>
                <a:gd name="connsiteY31" fmla="*/ 0 h 5785515"/>
                <a:gd name="connsiteX32" fmla="*/ 3729556 w 7205100"/>
                <a:gd name="connsiteY32" fmla="*/ 0 h 5785515"/>
                <a:gd name="connsiteX33" fmla="*/ 4078440 w 7205100"/>
                <a:gd name="connsiteY33" fmla="*/ 348884 h 5785515"/>
                <a:gd name="connsiteX34" fmla="*/ 3729556 w 7205100"/>
                <a:gd name="connsiteY34" fmla="*/ 697768 h 5785515"/>
                <a:gd name="connsiteX35" fmla="*/ 3237256 w 7205100"/>
                <a:gd name="connsiteY35" fmla="*/ 697768 h 5785515"/>
                <a:gd name="connsiteX36" fmla="*/ 1286785 w 7205100"/>
                <a:gd name="connsiteY36" fmla="*/ 697768 h 5785515"/>
                <a:gd name="connsiteX37" fmla="*/ 0 w 7205100"/>
                <a:gd name="connsiteY37" fmla="*/ 697768 h 578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7205100" h="5785515">
                  <a:moveTo>
                    <a:pt x="0" y="1395536"/>
                  </a:moveTo>
                  <a:lnTo>
                    <a:pt x="1286785" y="1395536"/>
                  </a:lnTo>
                  <a:lnTo>
                    <a:pt x="1626992" y="1395536"/>
                  </a:lnTo>
                  <a:cubicBezTo>
                    <a:pt x="1819675" y="1395536"/>
                    <a:pt x="1975876" y="1551737"/>
                    <a:pt x="1975876" y="1744420"/>
                  </a:cubicBezTo>
                  <a:cubicBezTo>
                    <a:pt x="1975876" y="1937103"/>
                    <a:pt x="1819675" y="2093304"/>
                    <a:pt x="1626992" y="2093304"/>
                  </a:cubicBezTo>
                  <a:lnTo>
                    <a:pt x="1286785" y="2093304"/>
                  </a:lnTo>
                  <a:lnTo>
                    <a:pt x="1276896" y="2093304"/>
                  </a:lnTo>
                  <a:cubicBezTo>
                    <a:pt x="1084214" y="2093304"/>
                    <a:pt x="928013" y="2249505"/>
                    <a:pt x="928013" y="2442188"/>
                  </a:cubicBezTo>
                  <a:cubicBezTo>
                    <a:pt x="928013" y="2634871"/>
                    <a:pt x="1084214" y="2791072"/>
                    <a:pt x="1276896" y="2791072"/>
                  </a:cubicBezTo>
                  <a:lnTo>
                    <a:pt x="1286785" y="2791072"/>
                  </a:lnTo>
                  <a:lnTo>
                    <a:pt x="6856216" y="2791072"/>
                  </a:lnTo>
                  <a:cubicBezTo>
                    <a:pt x="7048899" y="2791072"/>
                    <a:pt x="7205100" y="2947273"/>
                    <a:pt x="7205100" y="3139956"/>
                  </a:cubicBezTo>
                  <a:cubicBezTo>
                    <a:pt x="7205100" y="3332639"/>
                    <a:pt x="7048899" y="3488840"/>
                    <a:pt x="6856216" y="3488840"/>
                  </a:cubicBezTo>
                  <a:lnTo>
                    <a:pt x="3444197" y="3488840"/>
                  </a:lnTo>
                  <a:lnTo>
                    <a:pt x="2324758" y="3488840"/>
                  </a:lnTo>
                  <a:cubicBezTo>
                    <a:pt x="2132075" y="3488840"/>
                    <a:pt x="1975875" y="3645041"/>
                    <a:pt x="1975875" y="3837724"/>
                  </a:cubicBezTo>
                  <a:cubicBezTo>
                    <a:pt x="1975875" y="4030407"/>
                    <a:pt x="2132075" y="4186608"/>
                    <a:pt x="2324758" y="4186608"/>
                  </a:cubicBezTo>
                  <a:lnTo>
                    <a:pt x="3444197" y="4186608"/>
                  </a:lnTo>
                  <a:lnTo>
                    <a:pt x="4884541" y="4186608"/>
                  </a:lnTo>
                  <a:cubicBezTo>
                    <a:pt x="5077224" y="4186608"/>
                    <a:pt x="5233425" y="4342809"/>
                    <a:pt x="5233425" y="4535492"/>
                  </a:cubicBezTo>
                  <a:cubicBezTo>
                    <a:pt x="5233425" y="4728175"/>
                    <a:pt x="5077224" y="4884376"/>
                    <a:pt x="4884541" y="4884376"/>
                  </a:cubicBezTo>
                  <a:lnTo>
                    <a:pt x="3444197" y="4884376"/>
                  </a:lnTo>
                  <a:lnTo>
                    <a:pt x="1430939" y="4884376"/>
                  </a:lnTo>
                  <a:cubicBezTo>
                    <a:pt x="1238256" y="4884376"/>
                    <a:pt x="1082054" y="5040577"/>
                    <a:pt x="1082054" y="5233260"/>
                  </a:cubicBezTo>
                  <a:cubicBezTo>
                    <a:pt x="1082054" y="5425943"/>
                    <a:pt x="1238256" y="5582144"/>
                    <a:pt x="1430939" y="5582144"/>
                  </a:cubicBezTo>
                  <a:lnTo>
                    <a:pt x="3444197" y="5582144"/>
                  </a:lnTo>
                  <a:lnTo>
                    <a:pt x="3617657" y="5582144"/>
                  </a:lnTo>
                  <a:cubicBezTo>
                    <a:pt x="3738084" y="5582144"/>
                    <a:pt x="3844260" y="5643160"/>
                    <a:pt x="3906957" y="5735964"/>
                  </a:cubicBezTo>
                  <a:lnTo>
                    <a:pt x="3933853" y="5785515"/>
                  </a:lnTo>
                  <a:lnTo>
                    <a:pt x="0" y="5785515"/>
                  </a:lnTo>
                  <a:close/>
                  <a:moveTo>
                    <a:pt x="0" y="0"/>
                  </a:moveTo>
                  <a:lnTo>
                    <a:pt x="3237256" y="0"/>
                  </a:lnTo>
                  <a:lnTo>
                    <a:pt x="3729556" y="0"/>
                  </a:lnTo>
                  <a:cubicBezTo>
                    <a:pt x="3922239" y="0"/>
                    <a:pt x="4078440" y="156201"/>
                    <a:pt x="4078440" y="348884"/>
                  </a:cubicBezTo>
                  <a:cubicBezTo>
                    <a:pt x="4078440" y="541567"/>
                    <a:pt x="3922239" y="697768"/>
                    <a:pt x="3729556" y="697768"/>
                  </a:cubicBezTo>
                  <a:lnTo>
                    <a:pt x="3237256" y="697768"/>
                  </a:lnTo>
                  <a:lnTo>
                    <a:pt x="1286785" y="697768"/>
                  </a:lnTo>
                  <a:lnTo>
                    <a:pt x="0" y="697768"/>
                  </a:lnTo>
                  <a:close/>
                </a:path>
              </a:pathLst>
            </a:custGeom>
            <a:solidFill>
              <a:srgbClr val="CD572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4429866" y="1537751"/>
              <a:ext cx="713232" cy="713232"/>
            </a:xfrm>
            <a:prstGeom prst="ellipse">
              <a:avLst/>
            </a:prstGeom>
            <a:solidFill>
              <a:srgbClr val="B5492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Rectangle: Rounded Corners 51"/>
            <p:cNvSpPr/>
            <p:nvPr/>
          </p:nvSpPr>
          <p:spPr>
            <a:xfrm>
              <a:off x="5392123" y="5235904"/>
              <a:ext cx="713232" cy="712392"/>
            </a:xfrm>
            <a:prstGeom prst="roundRect">
              <a:avLst>
                <a:gd name="adj" fmla="val 50000"/>
              </a:avLst>
            </a:prstGeom>
            <a:solidFill>
              <a:srgbClr val="93341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Rectangle: Rounded Corners 52"/>
            <p:cNvSpPr/>
            <p:nvPr/>
          </p:nvSpPr>
          <p:spPr>
            <a:xfrm>
              <a:off x="2170410" y="2732413"/>
              <a:ext cx="1353288" cy="599590"/>
            </a:xfrm>
            <a:prstGeom prst="roundRect">
              <a:avLst>
                <a:gd name="adj" fmla="val 50000"/>
              </a:avLst>
            </a:prstGeom>
            <a:solidFill>
              <a:srgbClr val="CD572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2038403" y="3584282"/>
              <a:ext cx="573845" cy="573845"/>
            </a:xfrm>
            <a:prstGeom prst="ellipse">
              <a:avLst/>
            </a:prstGeom>
            <a:solidFill>
              <a:srgbClr val="B549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: Rounded Corners 54"/>
            <p:cNvSpPr/>
            <p:nvPr/>
          </p:nvSpPr>
          <p:spPr>
            <a:xfrm>
              <a:off x="586882" y="4615478"/>
              <a:ext cx="905690" cy="471581"/>
            </a:xfrm>
            <a:prstGeom prst="roundRect">
              <a:avLst>
                <a:gd name="adj" fmla="val 50000"/>
              </a:avLst>
            </a:prstGeom>
            <a:solidFill>
              <a:srgbClr val="9334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: Rounded Corners 55"/>
            <p:cNvSpPr/>
            <p:nvPr/>
          </p:nvSpPr>
          <p:spPr>
            <a:xfrm>
              <a:off x="586882" y="948182"/>
              <a:ext cx="905690" cy="47158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2854443" y="2793959"/>
              <a:ext cx="476498" cy="4764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689352" cy="1325563"/>
          </a:xfrm>
        </p:spPr>
        <p:txBody>
          <a:bodyPr>
            <a:normAutofit/>
          </a:bodyPr>
          <a:lstStyle>
            <a:lvl1pPr>
              <a:defRPr sz="48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161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03-Transition #1">
    <p:bg>
      <p:bgPr>
        <a:solidFill>
          <a:srgbClr val="1E26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7721447" y="0"/>
            <a:ext cx="4470553" cy="5279923"/>
            <a:chOff x="-3062669" y="0"/>
            <a:chExt cx="4470553" cy="5279923"/>
          </a:xfrm>
        </p:grpSpPr>
        <p:sp>
          <p:nvSpPr>
            <p:cNvPr id="22" name="Freeform: Shape 21"/>
            <p:cNvSpPr/>
            <p:nvPr/>
          </p:nvSpPr>
          <p:spPr>
            <a:xfrm rot="5400000" flipV="1">
              <a:off x="-3363291" y="508749"/>
              <a:ext cx="5279923" cy="4262425"/>
            </a:xfrm>
            <a:custGeom>
              <a:avLst/>
              <a:gdLst>
                <a:gd name="connsiteX0" fmla="*/ 0 w 7205100"/>
                <a:gd name="connsiteY0" fmla="*/ 1395536 h 5785515"/>
                <a:gd name="connsiteX1" fmla="*/ 1286785 w 7205100"/>
                <a:gd name="connsiteY1" fmla="*/ 1395536 h 5785515"/>
                <a:gd name="connsiteX2" fmla="*/ 1626992 w 7205100"/>
                <a:gd name="connsiteY2" fmla="*/ 1395536 h 5785515"/>
                <a:gd name="connsiteX3" fmla="*/ 1975876 w 7205100"/>
                <a:gd name="connsiteY3" fmla="*/ 1744420 h 5785515"/>
                <a:gd name="connsiteX4" fmla="*/ 1626992 w 7205100"/>
                <a:gd name="connsiteY4" fmla="*/ 2093304 h 5785515"/>
                <a:gd name="connsiteX5" fmla="*/ 1286785 w 7205100"/>
                <a:gd name="connsiteY5" fmla="*/ 2093304 h 5785515"/>
                <a:gd name="connsiteX6" fmla="*/ 1276896 w 7205100"/>
                <a:gd name="connsiteY6" fmla="*/ 2093304 h 5785515"/>
                <a:gd name="connsiteX7" fmla="*/ 928013 w 7205100"/>
                <a:gd name="connsiteY7" fmla="*/ 2442188 h 5785515"/>
                <a:gd name="connsiteX8" fmla="*/ 1276896 w 7205100"/>
                <a:gd name="connsiteY8" fmla="*/ 2791072 h 5785515"/>
                <a:gd name="connsiteX9" fmla="*/ 1286785 w 7205100"/>
                <a:gd name="connsiteY9" fmla="*/ 2791072 h 5785515"/>
                <a:gd name="connsiteX10" fmla="*/ 6856216 w 7205100"/>
                <a:gd name="connsiteY10" fmla="*/ 2791072 h 5785515"/>
                <a:gd name="connsiteX11" fmla="*/ 7205100 w 7205100"/>
                <a:gd name="connsiteY11" fmla="*/ 3139956 h 5785515"/>
                <a:gd name="connsiteX12" fmla="*/ 6856216 w 7205100"/>
                <a:gd name="connsiteY12" fmla="*/ 3488840 h 5785515"/>
                <a:gd name="connsiteX13" fmla="*/ 3444197 w 7205100"/>
                <a:gd name="connsiteY13" fmla="*/ 3488840 h 5785515"/>
                <a:gd name="connsiteX14" fmla="*/ 2324758 w 7205100"/>
                <a:gd name="connsiteY14" fmla="*/ 3488840 h 5785515"/>
                <a:gd name="connsiteX15" fmla="*/ 1975875 w 7205100"/>
                <a:gd name="connsiteY15" fmla="*/ 3837724 h 5785515"/>
                <a:gd name="connsiteX16" fmla="*/ 2324758 w 7205100"/>
                <a:gd name="connsiteY16" fmla="*/ 4186608 h 5785515"/>
                <a:gd name="connsiteX17" fmla="*/ 3444197 w 7205100"/>
                <a:gd name="connsiteY17" fmla="*/ 4186608 h 5785515"/>
                <a:gd name="connsiteX18" fmla="*/ 4884541 w 7205100"/>
                <a:gd name="connsiteY18" fmla="*/ 4186608 h 5785515"/>
                <a:gd name="connsiteX19" fmla="*/ 5233425 w 7205100"/>
                <a:gd name="connsiteY19" fmla="*/ 4535492 h 5785515"/>
                <a:gd name="connsiteX20" fmla="*/ 4884541 w 7205100"/>
                <a:gd name="connsiteY20" fmla="*/ 4884376 h 5785515"/>
                <a:gd name="connsiteX21" fmla="*/ 3444197 w 7205100"/>
                <a:gd name="connsiteY21" fmla="*/ 4884376 h 5785515"/>
                <a:gd name="connsiteX22" fmla="*/ 1430939 w 7205100"/>
                <a:gd name="connsiteY22" fmla="*/ 4884376 h 5785515"/>
                <a:gd name="connsiteX23" fmla="*/ 1082054 w 7205100"/>
                <a:gd name="connsiteY23" fmla="*/ 5233260 h 5785515"/>
                <a:gd name="connsiteX24" fmla="*/ 1430939 w 7205100"/>
                <a:gd name="connsiteY24" fmla="*/ 5582144 h 5785515"/>
                <a:gd name="connsiteX25" fmla="*/ 3444197 w 7205100"/>
                <a:gd name="connsiteY25" fmla="*/ 5582144 h 5785515"/>
                <a:gd name="connsiteX26" fmla="*/ 3617657 w 7205100"/>
                <a:gd name="connsiteY26" fmla="*/ 5582144 h 5785515"/>
                <a:gd name="connsiteX27" fmla="*/ 3906957 w 7205100"/>
                <a:gd name="connsiteY27" fmla="*/ 5735964 h 5785515"/>
                <a:gd name="connsiteX28" fmla="*/ 3933853 w 7205100"/>
                <a:gd name="connsiteY28" fmla="*/ 5785515 h 5785515"/>
                <a:gd name="connsiteX29" fmla="*/ 0 w 7205100"/>
                <a:gd name="connsiteY29" fmla="*/ 5785515 h 5785515"/>
                <a:gd name="connsiteX30" fmla="*/ 0 w 7205100"/>
                <a:gd name="connsiteY30" fmla="*/ 0 h 5785515"/>
                <a:gd name="connsiteX31" fmla="*/ 3237256 w 7205100"/>
                <a:gd name="connsiteY31" fmla="*/ 0 h 5785515"/>
                <a:gd name="connsiteX32" fmla="*/ 3729556 w 7205100"/>
                <a:gd name="connsiteY32" fmla="*/ 0 h 5785515"/>
                <a:gd name="connsiteX33" fmla="*/ 4078440 w 7205100"/>
                <a:gd name="connsiteY33" fmla="*/ 348884 h 5785515"/>
                <a:gd name="connsiteX34" fmla="*/ 3729556 w 7205100"/>
                <a:gd name="connsiteY34" fmla="*/ 697768 h 5785515"/>
                <a:gd name="connsiteX35" fmla="*/ 3237256 w 7205100"/>
                <a:gd name="connsiteY35" fmla="*/ 697768 h 5785515"/>
                <a:gd name="connsiteX36" fmla="*/ 1286785 w 7205100"/>
                <a:gd name="connsiteY36" fmla="*/ 697768 h 5785515"/>
                <a:gd name="connsiteX37" fmla="*/ 0 w 7205100"/>
                <a:gd name="connsiteY37" fmla="*/ 697768 h 578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7205100" h="5785515">
                  <a:moveTo>
                    <a:pt x="0" y="1395536"/>
                  </a:moveTo>
                  <a:lnTo>
                    <a:pt x="1286785" y="1395536"/>
                  </a:lnTo>
                  <a:lnTo>
                    <a:pt x="1626992" y="1395536"/>
                  </a:lnTo>
                  <a:cubicBezTo>
                    <a:pt x="1819675" y="1395536"/>
                    <a:pt x="1975876" y="1551737"/>
                    <a:pt x="1975876" y="1744420"/>
                  </a:cubicBezTo>
                  <a:cubicBezTo>
                    <a:pt x="1975876" y="1937103"/>
                    <a:pt x="1819675" y="2093304"/>
                    <a:pt x="1626992" y="2093304"/>
                  </a:cubicBezTo>
                  <a:lnTo>
                    <a:pt x="1286785" y="2093304"/>
                  </a:lnTo>
                  <a:lnTo>
                    <a:pt x="1276896" y="2093304"/>
                  </a:lnTo>
                  <a:cubicBezTo>
                    <a:pt x="1084214" y="2093304"/>
                    <a:pt x="928013" y="2249505"/>
                    <a:pt x="928013" y="2442188"/>
                  </a:cubicBezTo>
                  <a:cubicBezTo>
                    <a:pt x="928013" y="2634871"/>
                    <a:pt x="1084214" y="2791072"/>
                    <a:pt x="1276896" y="2791072"/>
                  </a:cubicBezTo>
                  <a:lnTo>
                    <a:pt x="1286785" y="2791072"/>
                  </a:lnTo>
                  <a:lnTo>
                    <a:pt x="6856216" y="2791072"/>
                  </a:lnTo>
                  <a:cubicBezTo>
                    <a:pt x="7048899" y="2791072"/>
                    <a:pt x="7205100" y="2947273"/>
                    <a:pt x="7205100" y="3139956"/>
                  </a:cubicBezTo>
                  <a:cubicBezTo>
                    <a:pt x="7205100" y="3332639"/>
                    <a:pt x="7048899" y="3488840"/>
                    <a:pt x="6856216" y="3488840"/>
                  </a:cubicBezTo>
                  <a:lnTo>
                    <a:pt x="3444197" y="3488840"/>
                  </a:lnTo>
                  <a:lnTo>
                    <a:pt x="2324758" y="3488840"/>
                  </a:lnTo>
                  <a:cubicBezTo>
                    <a:pt x="2132075" y="3488840"/>
                    <a:pt x="1975875" y="3645041"/>
                    <a:pt x="1975875" y="3837724"/>
                  </a:cubicBezTo>
                  <a:cubicBezTo>
                    <a:pt x="1975875" y="4030407"/>
                    <a:pt x="2132075" y="4186608"/>
                    <a:pt x="2324758" y="4186608"/>
                  </a:cubicBezTo>
                  <a:lnTo>
                    <a:pt x="3444197" y="4186608"/>
                  </a:lnTo>
                  <a:lnTo>
                    <a:pt x="4884541" y="4186608"/>
                  </a:lnTo>
                  <a:cubicBezTo>
                    <a:pt x="5077224" y="4186608"/>
                    <a:pt x="5233425" y="4342809"/>
                    <a:pt x="5233425" y="4535492"/>
                  </a:cubicBezTo>
                  <a:cubicBezTo>
                    <a:pt x="5233425" y="4728175"/>
                    <a:pt x="5077224" y="4884376"/>
                    <a:pt x="4884541" y="4884376"/>
                  </a:cubicBezTo>
                  <a:lnTo>
                    <a:pt x="3444197" y="4884376"/>
                  </a:lnTo>
                  <a:lnTo>
                    <a:pt x="1430939" y="4884376"/>
                  </a:lnTo>
                  <a:cubicBezTo>
                    <a:pt x="1238256" y="4884376"/>
                    <a:pt x="1082054" y="5040577"/>
                    <a:pt x="1082054" y="5233260"/>
                  </a:cubicBezTo>
                  <a:cubicBezTo>
                    <a:pt x="1082054" y="5425943"/>
                    <a:pt x="1238256" y="5582144"/>
                    <a:pt x="1430939" y="5582144"/>
                  </a:cubicBezTo>
                  <a:lnTo>
                    <a:pt x="3444197" y="5582144"/>
                  </a:lnTo>
                  <a:lnTo>
                    <a:pt x="3617657" y="5582144"/>
                  </a:lnTo>
                  <a:cubicBezTo>
                    <a:pt x="3738084" y="5582144"/>
                    <a:pt x="3844260" y="5643160"/>
                    <a:pt x="3906957" y="5735964"/>
                  </a:cubicBezTo>
                  <a:lnTo>
                    <a:pt x="3933853" y="5785515"/>
                  </a:lnTo>
                  <a:lnTo>
                    <a:pt x="0" y="5785515"/>
                  </a:lnTo>
                  <a:close/>
                  <a:moveTo>
                    <a:pt x="0" y="0"/>
                  </a:moveTo>
                  <a:lnTo>
                    <a:pt x="3237256" y="0"/>
                  </a:lnTo>
                  <a:lnTo>
                    <a:pt x="3729556" y="0"/>
                  </a:lnTo>
                  <a:cubicBezTo>
                    <a:pt x="3922239" y="0"/>
                    <a:pt x="4078440" y="156201"/>
                    <a:pt x="4078440" y="348884"/>
                  </a:cubicBezTo>
                  <a:cubicBezTo>
                    <a:pt x="4078440" y="541567"/>
                    <a:pt x="3922239" y="697768"/>
                    <a:pt x="3729556" y="697768"/>
                  </a:cubicBezTo>
                  <a:lnTo>
                    <a:pt x="3237256" y="697768"/>
                  </a:lnTo>
                  <a:lnTo>
                    <a:pt x="1286785" y="697768"/>
                  </a:lnTo>
                  <a:lnTo>
                    <a:pt x="0" y="697768"/>
                  </a:lnTo>
                  <a:close/>
                </a:path>
              </a:pathLst>
            </a:custGeom>
            <a:solidFill>
              <a:srgbClr val="CD572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 rot="5400000" flipV="1">
              <a:off x="-2490814" y="3246222"/>
              <a:ext cx="522659" cy="522659"/>
            </a:xfrm>
            <a:prstGeom prst="ellipse">
              <a:avLst/>
            </a:prstGeom>
            <a:solidFill>
              <a:srgbClr val="B5492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Rectangle: Rounded Corners 24"/>
            <p:cNvSpPr/>
            <p:nvPr/>
          </p:nvSpPr>
          <p:spPr>
            <a:xfrm rot="5400000" flipV="1">
              <a:off x="218898" y="3951675"/>
              <a:ext cx="522659" cy="522043"/>
            </a:xfrm>
            <a:prstGeom prst="roundRect">
              <a:avLst>
                <a:gd name="adj" fmla="val 50000"/>
              </a:avLst>
            </a:prstGeom>
            <a:solidFill>
              <a:srgbClr val="93341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Rectangle: Rounded Corners 25"/>
            <p:cNvSpPr/>
            <p:nvPr/>
          </p:nvSpPr>
          <p:spPr>
            <a:xfrm rot="5400000" flipV="1">
              <a:off x="-1891518" y="1866641"/>
              <a:ext cx="991694" cy="439382"/>
            </a:xfrm>
            <a:prstGeom prst="roundRect">
              <a:avLst>
                <a:gd name="adj" fmla="val 50000"/>
              </a:avLst>
            </a:prstGeom>
            <a:solidFill>
              <a:srgbClr val="CD572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 rot="5400000" flipV="1">
              <a:off x="-991109" y="1493749"/>
              <a:ext cx="420516" cy="420516"/>
            </a:xfrm>
            <a:prstGeom prst="ellipse">
              <a:avLst/>
            </a:prstGeom>
            <a:solidFill>
              <a:srgbClr val="B549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27"/>
            <p:cNvSpPr/>
            <p:nvPr/>
          </p:nvSpPr>
          <p:spPr>
            <a:xfrm rot="5400000" flipV="1">
              <a:off x="-394503" y="589128"/>
              <a:ext cx="663693" cy="345576"/>
            </a:xfrm>
            <a:prstGeom prst="roundRect">
              <a:avLst>
                <a:gd name="adj" fmla="val 50000"/>
              </a:avLst>
            </a:prstGeom>
            <a:solidFill>
              <a:srgbClr val="9334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: Rounded Corners 28"/>
            <p:cNvSpPr/>
            <p:nvPr/>
          </p:nvSpPr>
          <p:spPr>
            <a:xfrm rot="5400000" flipV="1">
              <a:off x="-3081910" y="589128"/>
              <a:ext cx="663693" cy="34557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 rot="5400000" flipV="1">
              <a:off x="-1570260" y="2091746"/>
              <a:ext cx="349179" cy="3491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/>
            <p:cNvSpPr/>
            <p:nvPr userDrawn="1"/>
          </p:nvSpPr>
          <p:spPr>
            <a:xfrm rot="5400000" flipV="1">
              <a:off x="-2240833" y="-821836"/>
              <a:ext cx="2826881" cy="4470553"/>
            </a:xfrm>
            <a:custGeom>
              <a:avLst/>
              <a:gdLst>
                <a:gd name="connsiteX0" fmla="*/ 0 w 2826881"/>
                <a:gd name="connsiteY0" fmla="*/ 3260030 h 4470553"/>
                <a:gd name="connsiteX1" fmla="*/ 0 w 2826881"/>
                <a:gd name="connsiteY1" fmla="*/ 3384683 h 4470553"/>
                <a:gd name="connsiteX2" fmla="*/ 0 w 2826881"/>
                <a:gd name="connsiteY2" fmla="*/ 3529331 h 4470553"/>
                <a:gd name="connsiteX3" fmla="*/ 0 w 2826881"/>
                <a:gd name="connsiteY3" fmla="*/ 4113841 h 4470553"/>
                <a:gd name="connsiteX4" fmla="*/ 0 w 2826881"/>
                <a:gd name="connsiteY4" fmla="*/ 4470553 h 4470553"/>
                <a:gd name="connsiteX5" fmla="*/ 1713210 w 2826881"/>
                <a:gd name="connsiteY5" fmla="*/ 4470553 h 4470553"/>
                <a:gd name="connsiteX6" fmla="*/ 1891567 w 2826881"/>
                <a:gd name="connsiteY6" fmla="*/ 4292197 h 4470553"/>
                <a:gd name="connsiteX7" fmla="*/ 1891567 w 2826881"/>
                <a:gd name="connsiteY7" fmla="*/ 4292197 h 4470553"/>
                <a:gd name="connsiteX8" fmla="*/ 1713211 w 2826881"/>
                <a:gd name="connsiteY8" fmla="*/ 4113841 h 4470553"/>
                <a:gd name="connsiteX9" fmla="*/ 813536 w 2826881"/>
                <a:gd name="connsiteY9" fmla="*/ 4113841 h 4470553"/>
                <a:gd name="connsiteX10" fmla="*/ 625836 w 2826881"/>
                <a:gd name="connsiteY10" fmla="*/ 4113841 h 4470553"/>
                <a:gd name="connsiteX11" fmla="*/ 455070 w 2826881"/>
                <a:gd name="connsiteY11" fmla="*/ 3943075 h 4470553"/>
                <a:gd name="connsiteX12" fmla="*/ 625836 w 2826881"/>
                <a:gd name="connsiteY12" fmla="*/ 3772310 h 4470553"/>
                <a:gd name="connsiteX13" fmla="*/ 813536 w 2826881"/>
                <a:gd name="connsiteY13" fmla="*/ 3772310 h 4470553"/>
                <a:gd name="connsiteX14" fmla="*/ 2656115 w 2826881"/>
                <a:gd name="connsiteY14" fmla="*/ 3772310 h 4470553"/>
                <a:gd name="connsiteX15" fmla="*/ 2826880 w 2826881"/>
                <a:gd name="connsiteY15" fmla="*/ 3601545 h 4470553"/>
                <a:gd name="connsiteX16" fmla="*/ 2656115 w 2826881"/>
                <a:gd name="connsiteY16" fmla="*/ 3430779 h 4470553"/>
                <a:gd name="connsiteX17" fmla="*/ 2452322 w 2826881"/>
                <a:gd name="connsiteY17" fmla="*/ 3430779 h 4470553"/>
                <a:gd name="connsiteX18" fmla="*/ 813536 w 2826881"/>
                <a:gd name="connsiteY18" fmla="*/ 3430779 h 4470553"/>
                <a:gd name="connsiteX19" fmla="*/ 170764 w 2826881"/>
                <a:gd name="connsiteY19" fmla="*/ 3430779 h 4470553"/>
                <a:gd name="connsiteX20" fmla="*/ 3468 w 2826881"/>
                <a:gd name="connsiteY20" fmla="*/ 3294430 h 4470553"/>
                <a:gd name="connsiteX21" fmla="*/ 0 w 2826881"/>
                <a:gd name="connsiteY21" fmla="*/ 2746989 h 4470553"/>
                <a:gd name="connsiteX22" fmla="*/ 0 w 2826881"/>
                <a:gd name="connsiteY22" fmla="*/ 3088519 h 4470553"/>
                <a:gd name="connsiteX23" fmla="*/ 0 w 2826881"/>
                <a:gd name="connsiteY23" fmla="*/ 3260000 h 4470553"/>
                <a:gd name="connsiteX24" fmla="*/ 3468 w 2826881"/>
                <a:gd name="connsiteY24" fmla="*/ 3225599 h 4470553"/>
                <a:gd name="connsiteX25" fmla="*/ 170764 w 2826881"/>
                <a:gd name="connsiteY25" fmla="*/ 3089249 h 4470553"/>
                <a:gd name="connsiteX26" fmla="*/ 199300 w 2826881"/>
                <a:gd name="connsiteY26" fmla="*/ 3089249 h 4470553"/>
                <a:gd name="connsiteX27" fmla="*/ 199300 w 2826881"/>
                <a:gd name="connsiteY27" fmla="*/ 3088519 h 4470553"/>
                <a:gd name="connsiteX28" fmla="*/ 242110 w 2826881"/>
                <a:gd name="connsiteY28" fmla="*/ 3088519 h 4470553"/>
                <a:gd name="connsiteX29" fmla="*/ 412874 w 2826881"/>
                <a:gd name="connsiteY29" fmla="*/ 2917754 h 4470553"/>
                <a:gd name="connsiteX30" fmla="*/ 242110 w 2826881"/>
                <a:gd name="connsiteY30" fmla="*/ 2746989 h 4470553"/>
                <a:gd name="connsiteX31" fmla="*/ 0 w 2826881"/>
                <a:gd name="connsiteY31" fmla="*/ 1922876 h 4470553"/>
                <a:gd name="connsiteX32" fmla="*/ 0 w 2826881"/>
                <a:gd name="connsiteY32" fmla="*/ 2435894 h 4470553"/>
                <a:gd name="connsiteX33" fmla="*/ 1189288 w 2826881"/>
                <a:gd name="connsiteY33" fmla="*/ 2435894 h 4470553"/>
                <a:gd name="connsiteX34" fmla="*/ 1360053 w 2826881"/>
                <a:gd name="connsiteY34" fmla="*/ 2265129 h 4470553"/>
                <a:gd name="connsiteX35" fmla="*/ 1189288 w 2826881"/>
                <a:gd name="connsiteY35" fmla="*/ 2094364 h 4470553"/>
                <a:gd name="connsiteX36" fmla="*/ 1103255 w 2826881"/>
                <a:gd name="connsiteY36" fmla="*/ 2094364 h 4470553"/>
                <a:gd name="connsiteX37" fmla="*/ 1103255 w 2826881"/>
                <a:gd name="connsiteY37" fmla="*/ 2093634 h 4470553"/>
                <a:gd name="connsiteX38" fmla="*/ 170765 w 2826881"/>
                <a:gd name="connsiteY38" fmla="*/ 2093634 h 4470553"/>
                <a:gd name="connsiteX39" fmla="*/ 3468 w 2826881"/>
                <a:gd name="connsiteY39" fmla="*/ 1957284 h 4470553"/>
                <a:gd name="connsiteX40" fmla="*/ 0 w 2826881"/>
                <a:gd name="connsiteY40" fmla="*/ 530369 h 4470553"/>
                <a:gd name="connsiteX41" fmla="*/ 0 w 2826881"/>
                <a:gd name="connsiteY41" fmla="*/ 1409843 h 4470553"/>
                <a:gd name="connsiteX42" fmla="*/ 0 w 2826881"/>
                <a:gd name="connsiteY42" fmla="*/ 1922862 h 4470553"/>
                <a:gd name="connsiteX43" fmla="*/ 3468 w 2826881"/>
                <a:gd name="connsiteY43" fmla="*/ 1888454 h 4470553"/>
                <a:gd name="connsiteX44" fmla="*/ 170765 w 2826881"/>
                <a:gd name="connsiteY44" fmla="*/ 1752104 h 4470553"/>
                <a:gd name="connsiteX45" fmla="*/ 1103255 w 2826881"/>
                <a:gd name="connsiteY45" fmla="*/ 1752104 h 4470553"/>
                <a:gd name="connsiteX46" fmla="*/ 1103255 w 2826881"/>
                <a:gd name="connsiteY46" fmla="*/ 1751374 h 4470553"/>
                <a:gd name="connsiteX47" fmla="*/ 1720802 w 2826881"/>
                <a:gd name="connsiteY47" fmla="*/ 1751374 h 4470553"/>
                <a:gd name="connsiteX48" fmla="*/ 1891567 w 2826881"/>
                <a:gd name="connsiteY48" fmla="*/ 1580608 h 4470553"/>
                <a:gd name="connsiteX49" fmla="*/ 1720802 w 2826881"/>
                <a:gd name="connsiteY49" fmla="*/ 1409843 h 4470553"/>
                <a:gd name="connsiteX50" fmla="*/ 846055 w 2826881"/>
                <a:gd name="connsiteY50" fmla="*/ 1409843 h 4470553"/>
                <a:gd name="connsiteX51" fmla="*/ 638538 w 2826881"/>
                <a:gd name="connsiteY51" fmla="*/ 1409843 h 4470553"/>
                <a:gd name="connsiteX52" fmla="*/ 455070 w 2826881"/>
                <a:gd name="connsiteY52" fmla="*/ 1226376 h 4470553"/>
                <a:gd name="connsiteX53" fmla="*/ 601563 w 2826881"/>
                <a:gd name="connsiteY53" fmla="*/ 1046636 h 4470553"/>
                <a:gd name="connsiteX54" fmla="*/ 636124 w 2826881"/>
                <a:gd name="connsiteY54" fmla="*/ 1043151 h 4470553"/>
                <a:gd name="connsiteX55" fmla="*/ 2655873 w 2826881"/>
                <a:gd name="connsiteY55" fmla="*/ 1043151 h 4470553"/>
                <a:gd name="connsiteX56" fmla="*/ 2826881 w 2826881"/>
                <a:gd name="connsiteY56" fmla="*/ 872143 h 4470553"/>
                <a:gd name="connsiteX57" fmla="*/ 2655873 w 2826881"/>
                <a:gd name="connsiteY57" fmla="*/ 701134 h 4470553"/>
                <a:gd name="connsiteX58" fmla="*/ 374801 w 2826881"/>
                <a:gd name="connsiteY58" fmla="*/ 701134 h 4470553"/>
                <a:gd name="connsiteX59" fmla="*/ 372388 w 2826881"/>
                <a:gd name="connsiteY59" fmla="*/ 701378 h 4470553"/>
                <a:gd name="connsiteX60" fmla="*/ 171009 w 2826881"/>
                <a:gd name="connsiteY60" fmla="*/ 701378 h 4470553"/>
                <a:gd name="connsiteX61" fmla="*/ 0 w 2826881"/>
                <a:gd name="connsiteY61" fmla="*/ 530369 h 4470553"/>
                <a:gd name="connsiteX62" fmla="*/ 0 w 2826881"/>
                <a:gd name="connsiteY62" fmla="*/ 0 h 4470553"/>
                <a:gd name="connsiteX63" fmla="*/ 0 w 2826881"/>
                <a:gd name="connsiteY63" fmla="*/ 359361 h 4470553"/>
                <a:gd name="connsiteX64" fmla="*/ 0 w 2826881"/>
                <a:gd name="connsiteY64" fmla="*/ 530369 h 4470553"/>
                <a:gd name="connsiteX65" fmla="*/ 171009 w 2826881"/>
                <a:gd name="connsiteY65" fmla="*/ 359361 h 4470553"/>
                <a:gd name="connsiteX66" fmla="*/ 233193 w 2826881"/>
                <a:gd name="connsiteY66" fmla="*/ 359361 h 4470553"/>
                <a:gd name="connsiteX67" fmla="*/ 243664 w 2826881"/>
                <a:gd name="connsiteY67" fmla="*/ 359361 h 4470553"/>
                <a:gd name="connsiteX68" fmla="*/ 243664 w 2826881"/>
                <a:gd name="connsiteY68" fmla="*/ 358306 h 4470553"/>
                <a:gd name="connsiteX69" fmla="*/ 269406 w 2826881"/>
                <a:gd name="connsiteY69" fmla="*/ 355711 h 4470553"/>
                <a:gd name="connsiteX70" fmla="*/ 412874 w 2826881"/>
                <a:gd name="connsiteY70" fmla="*/ 179680 h 4470553"/>
                <a:gd name="connsiteX71" fmla="*/ 233193 w 2826881"/>
                <a:gd name="connsiteY71" fmla="*/ 0 h 4470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826881" h="4470553">
                  <a:moveTo>
                    <a:pt x="0" y="3260030"/>
                  </a:moveTo>
                  <a:lnTo>
                    <a:pt x="0" y="3384683"/>
                  </a:lnTo>
                  <a:lnTo>
                    <a:pt x="0" y="3529331"/>
                  </a:lnTo>
                  <a:lnTo>
                    <a:pt x="0" y="4113841"/>
                  </a:lnTo>
                  <a:lnTo>
                    <a:pt x="0" y="4470553"/>
                  </a:lnTo>
                  <a:lnTo>
                    <a:pt x="1713210" y="4470553"/>
                  </a:lnTo>
                  <a:cubicBezTo>
                    <a:pt x="1811714" y="4470553"/>
                    <a:pt x="1891567" y="4390700"/>
                    <a:pt x="1891567" y="4292197"/>
                  </a:cubicBezTo>
                  <a:lnTo>
                    <a:pt x="1891567" y="4292197"/>
                  </a:lnTo>
                  <a:cubicBezTo>
                    <a:pt x="1891567" y="4193693"/>
                    <a:pt x="1811714" y="4113841"/>
                    <a:pt x="1713211" y="4113841"/>
                  </a:cubicBezTo>
                  <a:lnTo>
                    <a:pt x="813536" y="4113841"/>
                  </a:lnTo>
                  <a:lnTo>
                    <a:pt x="625836" y="4113841"/>
                  </a:lnTo>
                  <a:cubicBezTo>
                    <a:pt x="531524" y="4113841"/>
                    <a:pt x="455070" y="4037386"/>
                    <a:pt x="455070" y="3943075"/>
                  </a:cubicBezTo>
                  <a:cubicBezTo>
                    <a:pt x="455070" y="3848764"/>
                    <a:pt x="531524" y="3772310"/>
                    <a:pt x="625836" y="3772310"/>
                  </a:cubicBezTo>
                  <a:lnTo>
                    <a:pt x="813536" y="3772310"/>
                  </a:lnTo>
                  <a:lnTo>
                    <a:pt x="2656115" y="3772310"/>
                  </a:lnTo>
                  <a:cubicBezTo>
                    <a:pt x="2750426" y="3772310"/>
                    <a:pt x="2826880" y="3695856"/>
                    <a:pt x="2826880" y="3601545"/>
                  </a:cubicBezTo>
                  <a:cubicBezTo>
                    <a:pt x="2826880" y="3507234"/>
                    <a:pt x="2750426" y="3430779"/>
                    <a:pt x="2656115" y="3430779"/>
                  </a:cubicBezTo>
                  <a:lnTo>
                    <a:pt x="2452322" y="3430779"/>
                  </a:lnTo>
                  <a:lnTo>
                    <a:pt x="813536" y="3430779"/>
                  </a:lnTo>
                  <a:lnTo>
                    <a:pt x="170764" y="3430779"/>
                  </a:lnTo>
                  <a:cubicBezTo>
                    <a:pt x="88241" y="3430779"/>
                    <a:pt x="19392" y="3372245"/>
                    <a:pt x="3468" y="3294430"/>
                  </a:cubicBezTo>
                  <a:close/>
                  <a:moveTo>
                    <a:pt x="0" y="2746989"/>
                  </a:moveTo>
                  <a:lnTo>
                    <a:pt x="0" y="3088519"/>
                  </a:lnTo>
                  <a:lnTo>
                    <a:pt x="0" y="3260000"/>
                  </a:lnTo>
                  <a:lnTo>
                    <a:pt x="3468" y="3225599"/>
                  </a:lnTo>
                  <a:cubicBezTo>
                    <a:pt x="19392" y="3147785"/>
                    <a:pt x="88241" y="3089249"/>
                    <a:pt x="170764" y="3089249"/>
                  </a:cubicBezTo>
                  <a:lnTo>
                    <a:pt x="199300" y="3089249"/>
                  </a:lnTo>
                  <a:lnTo>
                    <a:pt x="199300" y="3088519"/>
                  </a:lnTo>
                  <a:lnTo>
                    <a:pt x="242110" y="3088519"/>
                  </a:lnTo>
                  <a:cubicBezTo>
                    <a:pt x="336420" y="3088519"/>
                    <a:pt x="412874" y="3012065"/>
                    <a:pt x="412874" y="2917754"/>
                  </a:cubicBezTo>
                  <a:cubicBezTo>
                    <a:pt x="412874" y="2823443"/>
                    <a:pt x="336420" y="2746989"/>
                    <a:pt x="242110" y="2746989"/>
                  </a:cubicBezTo>
                  <a:close/>
                  <a:moveTo>
                    <a:pt x="0" y="1922876"/>
                  </a:moveTo>
                  <a:lnTo>
                    <a:pt x="0" y="2435894"/>
                  </a:lnTo>
                  <a:lnTo>
                    <a:pt x="1189288" y="2435894"/>
                  </a:lnTo>
                  <a:cubicBezTo>
                    <a:pt x="1283599" y="2435894"/>
                    <a:pt x="1360053" y="2359440"/>
                    <a:pt x="1360053" y="2265129"/>
                  </a:cubicBezTo>
                  <a:cubicBezTo>
                    <a:pt x="1360053" y="2170818"/>
                    <a:pt x="1283599" y="2094364"/>
                    <a:pt x="1189288" y="2094364"/>
                  </a:cubicBezTo>
                  <a:lnTo>
                    <a:pt x="1103255" y="2094364"/>
                  </a:lnTo>
                  <a:lnTo>
                    <a:pt x="1103255" y="2093634"/>
                  </a:lnTo>
                  <a:lnTo>
                    <a:pt x="170765" y="2093634"/>
                  </a:lnTo>
                  <a:cubicBezTo>
                    <a:pt x="88242" y="2093634"/>
                    <a:pt x="19392" y="2035099"/>
                    <a:pt x="3468" y="1957284"/>
                  </a:cubicBezTo>
                  <a:close/>
                  <a:moveTo>
                    <a:pt x="0" y="530369"/>
                  </a:moveTo>
                  <a:lnTo>
                    <a:pt x="0" y="1409843"/>
                  </a:lnTo>
                  <a:lnTo>
                    <a:pt x="0" y="1922862"/>
                  </a:lnTo>
                  <a:lnTo>
                    <a:pt x="3468" y="1888454"/>
                  </a:lnTo>
                  <a:cubicBezTo>
                    <a:pt x="19392" y="1810639"/>
                    <a:pt x="88242" y="1752104"/>
                    <a:pt x="170765" y="1752104"/>
                  </a:cubicBezTo>
                  <a:lnTo>
                    <a:pt x="1103255" y="1752104"/>
                  </a:lnTo>
                  <a:lnTo>
                    <a:pt x="1103255" y="1751374"/>
                  </a:lnTo>
                  <a:lnTo>
                    <a:pt x="1720802" y="1751374"/>
                  </a:lnTo>
                  <a:cubicBezTo>
                    <a:pt x="1815113" y="1751374"/>
                    <a:pt x="1891567" y="1674920"/>
                    <a:pt x="1891567" y="1580608"/>
                  </a:cubicBezTo>
                  <a:cubicBezTo>
                    <a:pt x="1891567" y="1486297"/>
                    <a:pt x="1815113" y="1409843"/>
                    <a:pt x="1720802" y="1409843"/>
                  </a:cubicBezTo>
                  <a:lnTo>
                    <a:pt x="846055" y="1409843"/>
                  </a:lnTo>
                  <a:lnTo>
                    <a:pt x="638538" y="1409843"/>
                  </a:lnTo>
                  <a:cubicBezTo>
                    <a:pt x="537212" y="1409843"/>
                    <a:pt x="455070" y="1327702"/>
                    <a:pt x="455070" y="1226376"/>
                  </a:cubicBezTo>
                  <a:cubicBezTo>
                    <a:pt x="455070" y="1137715"/>
                    <a:pt x="517959" y="1063743"/>
                    <a:pt x="601563" y="1046636"/>
                  </a:cubicBezTo>
                  <a:lnTo>
                    <a:pt x="636124" y="1043151"/>
                  </a:lnTo>
                  <a:lnTo>
                    <a:pt x="2655873" y="1043151"/>
                  </a:lnTo>
                  <a:cubicBezTo>
                    <a:pt x="2750318" y="1043151"/>
                    <a:pt x="2826881" y="966588"/>
                    <a:pt x="2826881" y="872143"/>
                  </a:cubicBezTo>
                  <a:cubicBezTo>
                    <a:pt x="2826881" y="777698"/>
                    <a:pt x="2750318" y="701134"/>
                    <a:pt x="2655873" y="701134"/>
                  </a:cubicBezTo>
                  <a:lnTo>
                    <a:pt x="374801" y="701134"/>
                  </a:lnTo>
                  <a:lnTo>
                    <a:pt x="372388" y="701378"/>
                  </a:lnTo>
                  <a:lnTo>
                    <a:pt x="171009" y="701378"/>
                  </a:lnTo>
                  <a:cubicBezTo>
                    <a:pt x="76563" y="701378"/>
                    <a:pt x="0" y="624814"/>
                    <a:pt x="0" y="530369"/>
                  </a:cubicBezTo>
                  <a:close/>
                  <a:moveTo>
                    <a:pt x="0" y="0"/>
                  </a:moveTo>
                  <a:lnTo>
                    <a:pt x="0" y="359361"/>
                  </a:lnTo>
                  <a:lnTo>
                    <a:pt x="0" y="530369"/>
                  </a:lnTo>
                  <a:cubicBezTo>
                    <a:pt x="0" y="435924"/>
                    <a:pt x="76563" y="359361"/>
                    <a:pt x="171009" y="359361"/>
                  </a:cubicBezTo>
                  <a:lnTo>
                    <a:pt x="233193" y="359361"/>
                  </a:lnTo>
                  <a:lnTo>
                    <a:pt x="243664" y="359361"/>
                  </a:lnTo>
                  <a:lnTo>
                    <a:pt x="243664" y="358306"/>
                  </a:lnTo>
                  <a:lnTo>
                    <a:pt x="269406" y="355711"/>
                  </a:lnTo>
                  <a:cubicBezTo>
                    <a:pt x="351283" y="338956"/>
                    <a:pt x="412874" y="266511"/>
                    <a:pt x="412874" y="179680"/>
                  </a:cubicBezTo>
                  <a:cubicBezTo>
                    <a:pt x="412874" y="80445"/>
                    <a:pt x="332428" y="0"/>
                    <a:pt x="2331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909569"/>
            <a:ext cx="7115892" cy="2852737"/>
          </a:xfrm>
        </p:spPr>
        <p:txBody>
          <a:bodyPr anchor="b"/>
          <a:lstStyle>
            <a:lvl1pPr>
              <a:defRPr sz="8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810275"/>
            <a:ext cx="7115892" cy="1500187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CD572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14406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14406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9072" y="6414406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7CD08052-46D4-4451-BCD3-D01F8058DA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531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04-Transition #2">
    <p:bg>
      <p:bgPr>
        <a:solidFill>
          <a:srgbClr val="1E26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: Shape 53"/>
          <p:cNvSpPr/>
          <p:nvPr userDrawn="1"/>
        </p:nvSpPr>
        <p:spPr>
          <a:xfrm rot="13500000">
            <a:off x="6533672" y="-389678"/>
            <a:ext cx="8027772" cy="6058535"/>
          </a:xfrm>
          <a:custGeom>
            <a:avLst/>
            <a:gdLst>
              <a:gd name="connsiteX0" fmla="*/ 4738218 w 8027772"/>
              <a:gd name="connsiteY0" fmla="*/ 627539 h 6058535"/>
              <a:gd name="connsiteX1" fmla="*/ 4477620 w 8027772"/>
              <a:gd name="connsiteY1" fmla="*/ 735207 h 6058535"/>
              <a:gd name="connsiteX2" fmla="*/ 342216 w 8027772"/>
              <a:gd name="connsiteY2" fmla="*/ 735207 h 6058535"/>
              <a:gd name="connsiteX3" fmla="*/ 1077423 w 8027772"/>
              <a:gd name="connsiteY3" fmla="*/ 0 h 6058535"/>
              <a:gd name="connsiteX4" fmla="*/ 4477620 w 8027772"/>
              <a:gd name="connsiteY4" fmla="*/ 0 h 6058535"/>
              <a:gd name="connsiteX5" fmla="*/ 4846159 w 8027772"/>
              <a:gd name="connsiteY5" fmla="*/ 367604 h 6058535"/>
              <a:gd name="connsiteX6" fmla="*/ 4738218 w 8027772"/>
              <a:gd name="connsiteY6" fmla="*/ 627539 h 6058535"/>
              <a:gd name="connsiteX7" fmla="*/ 4843046 w 8027772"/>
              <a:gd name="connsiteY7" fmla="*/ 5933050 h 6058535"/>
              <a:gd name="connsiteX8" fmla="*/ 4717562 w 8027772"/>
              <a:gd name="connsiteY8" fmla="*/ 6058535 h 6058535"/>
              <a:gd name="connsiteX9" fmla="*/ 4183413 w 8027772"/>
              <a:gd name="connsiteY9" fmla="*/ 5524386 h 6058535"/>
              <a:gd name="connsiteX10" fmla="*/ 4477620 w 8027772"/>
              <a:gd name="connsiteY10" fmla="*/ 5524386 h 6058535"/>
              <a:gd name="connsiteX11" fmla="*/ 4846161 w 8027772"/>
              <a:gd name="connsiteY11" fmla="*/ 5891989 h 6058535"/>
              <a:gd name="connsiteX12" fmla="*/ 8027772 w 8027772"/>
              <a:gd name="connsiteY12" fmla="*/ 2748325 h 6058535"/>
              <a:gd name="connsiteX13" fmla="*/ 7339240 w 8027772"/>
              <a:gd name="connsiteY13" fmla="*/ 3436856 h 6058535"/>
              <a:gd name="connsiteX14" fmla="*/ 3154177 w 8027772"/>
              <a:gd name="connsiteY14" fmla="*/ 3436855 h 6058535"/>
              <a:gd name="connsiteX15" fmla="*/ 3138765 w 8027772"/>
              <a:gd name="connsiteY15" fmla="*/ 3441626 h 6058535"/>
              <a:gd name="connsiteX16" fmla="*/ 2913678 w 8027772"/>
              <a:gd name="connsiteY16" fmla="*/ 3780342 h 6058535"/>
              <a:gd name="connsiteX17" fmla="*/ 3138766 w 8027772"/>
              <a:gd name="connsiteY17" fmla="*/ 4119057 h 6058535"/>
              <a:gd name="connsiteX18" fmla="*/ 3171042 w 8027772"/>
              <a:gd name="connsiteY18" fmla="*/ 4129052 h 6058535"/>
              <a:gd name="connsiteX19" fmla="*/ 5763883 w 8027772"/>
              <a:gd name="connsiteY19" fmla="*/ 4129052 h 6058535"/>
              <a:gd name="connsiteX20" fmla="*/ 6132423 w 8027772"/>
              <a:gd name="connsiteY20" fmla="*/ 4496656 h 6058535"/>
              <a:gd name="connsiteX21" fmla="*/ 6069482 w 8027772"/>
              <a:gd name="connsiteY21" fmla="*/ 4702186 h 6058535"/>
              <a:gd name="connsiteX22" fmla="*/ 6048288 w 8027772"/>
              <a:gd name="connsiteY22" fmla="*/ 4727809 h 6058535"/>
              <a:gd name="connsiteX23" fmla="*/ 5996381 w 8027772"/>
              <a:gd name="connsiteY23" fmla="*/ 4779716 h 6058535"/>
              <a:gd name="connsiteX24" fmla="*/ 5969937 w 8027772"/>
              <a:gd name="connsiteY24" fmla="*/ 4801478 h 6058535"/>
              <a:gd name="connsiteX25" fmla="*/ 5763883 w 8027772"/>
              <a:gd name="connsiteY25" fmla="*/ 4864259 h 6058535"/>
              <a:gd name="connsiteX26" fmla="*/ 3523286 w 8027772"/>
              <a:gd name="connsiteY26" fmla="*/ 4864259 h 6058535"/>
              <a:gd name="connsiteX27" fmla="*/ 0 w 8027772"/>
              <a:gd name="connsiteY27" fmla="*/ 1340972 h 6058535"/>
              <a:gd name="connsiteX28" fmla="*/ 2402543 w 8027772"/>
              <a:gd name="connsiteY28" fmla="*/ 1340972 h 6058535"/>
              <a:gd name="connsiteX29" fmla="*/ 2771083 w 8027772"/>
              <a:gd name="connsiteY29" fmla="*/ 1708576 h 6058535"/>
              <a:gd name="connsiteX30" fmla="*/ 2402543 w 8027772"/>
              <a:gd name="connsiteY30" fmla="*/ 2076179 h 6058535"/>
              <a:gd name="connsiteX31" fmla="*/ 2084137 w 8027772"/>
              <a:gd name="connsiteY31" fmla="*/ 2076179 h 6058535"/>
              <a:gd name="connsiteX32" fmla="*/ 2076057 w 8027772"/>
              <a:gd name="connsiteY32" fmla="*/ 2080554 h 6058535"/>
              <a:gd name="connsiteX33" fmla="*/ 1913572 w 8027772"/>
              <a:gd name="connsiteY33" fmla="*/ 2385376 h 6058535"/>
              <a:gd name="connsiteX34" fmla="*/ 2076057 w 8027772"/>
              <a:gd name="connsiteY34" fmla="*/ 2690198 h 6058535"/>
              <a:gd name="connsiteX35" fmla="*/ 2097207 w 8027772"/>
              <a:gd name="connsiteY35" fmla="*/ 2701649 h 6058535"/>
              <a:gd name="connsiteX36" fmla="*/ 7851466 w 8027772"/>
              <a:gd name="connsiteY36" fmla="*/ 2701649 h 6058535"/>
              <a:gd name="connsiteX37" fmla="*/ 7994917 w 8027772"/>
              <a:gd name="connsiteY37" fmla="*/ 2730537 h 6058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027772" h="6058535">
                <a:moveTo>
                  <a:pt x="4738218" y="627539"/>
                </a:moveTo>
                <a:cubicBezTo>
                  <a:pt x="4671525" y="694062"/>
                  <a:pt x="4579390" y="735207"/>
                  <a:pt x="4477620" y="735207"/>
                </a:cubicBezTo>
                <a:lnTo>
                  <a:pt x="342216" y="735207"/>
                </a:lnTo>
                <a:lnTo>
                  <a:pt x="1077423" y="0"/>
                </a:lnTo>
                <a:lnTo>
                  <a:pt x="4477620" y="0"/>
                </a:lnTo>
                <a:cubicBezTo>
                  <a:pt x="4681159" y="1"/>
                  <a:pt x="4846161" y="164582"/>
                  <a:pt x="4846159" y="367604"/>
                </a:cubicBezTo>
                <a:cubicBezTo>
                  <a:pt x="4846161" y="469115"/>
                  <a:pt x="4804910" y="561015"/>
                  <a:pt x="4738218" y="627539"/>
                </a:cubicBezTo>
                <a:close/>
                <a:moveTo>
                  <a:pt x="4843046" y="5933050"/>
                </a:moveTo>
                <a:lnTo>
                  <a:pt x="4717562" y="6058535"/>
                </a:lnTo>
                <a:lnTo>
                  <a:pt x="4183413" y="5524386"/>
                </a:lnTo>
                <a:lnTo>
                  <a:pt x="4477620" y="5524386"/>
                </a:lnTo>
                <a:cubicBezTo>
                  <a:pt x="4681160" y="5524385"/>
                  <a:pt x="4846161" y="5688967"/>
                  <a:pt x="4846161" y="5891989"/>
                </a:cubicBezTo>
                <a:close/>
                <a:moveTo>
                  <a:pt x="8027772" y="2748325"/>
                </a:moveTo>
                <a:lnTo>
                  <a:pt x="7339240" y="3436856"/>
                </a:lnTo>
                <a:lnTo>
                  <a:pt x="3154177" y="3436855"/>
                </a:lnTo>
                <a:lnTo>
                  <a:pt x="3138765" y="3441626"/>
                </a:lnTo>
                <a:cubicBezTo>
                  <a:pt x="3006491" y="3497432"/>
                  <a:pt x="2913678" y="3628075"/>
                  <a:pt x="2913678" y="3780342"/>
                </a:cubicBezTo>
                <a:cubicBezTo>
                  <a:pt x="2913678" y="3932609"/>
                  <a:pt x="3006490" y="4063253"/>
                  <a:pt x="3138766" y="4119057"/>
                </a:cubicBezTo>
                <a:lnTo>
                  <a:pt x="3171042" y="4129052"/>
                </a:lnTo>
                <a:lnTo>
                  <a:pt x="5763883" y="4129052"/>
                </a:lnTo>
                <a:cubicBezTo>
                  <a:pt x="5967423" y="4129052"/>
                  <a:pt x="6132423" y="4293633"/>
                  <a:pt x="6132423" y="4496656"/>
                </a:cubicBezTo>
                <a:cubicBezTo>
                  <a:pt x="6132423" y="4572789"/>
                  <a:pt x="6109220" y="4643516"/>
                  <a:pt x="6069482" y="4702186"/>
                </a:cubicBezTo>
                <a:lnTo>
                  <a:pt x="6048288" y="4727809"/>
                </a:lnTo>
                <a:lnTo>
                  <a:pt x="5996381" y="4779716"/>
                </a:lnTo>
                <a:lnTo>
                  <a:pt x="5969937" y="4801478"/>
                </a:lnTo>
                <a:cubicBezTo>
                  <a:pt x="5911118" y="4841114"/>
                  <a:pt x="5840210" y="4864259"/>
                  <a:pt x="5763883" y="4864259"/>
                </a:cubicBezTo>
                <a:lnTo>
                  <a:pt x="3523286" y="4864259"/>
                </a:lnTo>
                <a:lnTo>
                  <a:pt x="0" y="1340972"/>
                </a:lnTo>
                <a:lnTo>
                  <a:pt x="2402543" y="1340972"/>
                </a:lnTo>
                <a:cubicBezTo>
                  <a:pt x="2606082" y="1340972"/>
                  <a:pt x="2771083" y="1505553"/>
                  <a:pt x="2771083" y="1708576"/>
                </a:cubicBezTo>
                <a:cubicBezTo>
                  <a:pt x="2771083" y="1911598"/>
                  <a:pt x="2606082" y="2076179"/>
                  <a:pt x="2402543" y="2076179"/>
                </a:cubicBezTo>
                <a:lnTo>
                  <a:pt x="2084137" y="2076179"/>
                </a:lnTo>
                <a:lnTo>
                  <a:pt x="2076057" y="2080554"/>
                </a:lnTo>
                <a:cubicBezTo>
                  <a:pt x="1978026" y="2146614"/>
                  <a:pt x="1913572" y="2258487"/>
                  <a:pt x="1913572" y="2385376"/>
                </a:cubicBezTo>
                <a:cubicBezTo>
                  <a:pt x="1913571" y="2512264"/>
                  <a:pt x="1978026" y="2624137"/>
                  <a:pt x="2076057" y="2690198"/>
                </a:cubicBezTo>
                <a:lnTo>
                  <a:pt x="2097207" y="2701649"/>
                </a:lnTo>
                <a:lnTo>
                  <a:pt x="7851466" y="2701649"/>
                </a:lnTo>
                <a:cubicBezTo>
                  <a:pt x="7902350" y="2701649"/>
                  <a:pt x="7950826" y="2711936"/>
                  <a:pt x="7994917" y="2730537"/>
                </a:cubicBezTo>
                <a:close/>
              </a:path>
            </a:pathLst>
          </a:custGeom>
          <a:solidFill>
            <a:srgbClr val="CD5727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909569"/>
            <a:ext cx="7115892" cy="2852737"/>
          </a:xfrm>
        </p:spPr>
        <p:txBody>
          <a:bodyPr anchor="b"/>
          <a:lstStyle>
            <a:lvl1pPr>
              <a:defRPr sz="8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810275"/>
            <a:ext cx="7115892" cy="1500187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CD572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14406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14406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23" name="Oval 22"/>
          <p:cNvSpPr/>
          <p:nvPr userDrawn="1"/>
        </p:nvSpPr>
        <p:spPr>
          <a:xfrm rot="13500000">
            <a:off x="7477675" y="2739797"/>
            <a:ext cx="713232" cy="713232"/>
          </a:xfrm>
          <a:prstGeom prst="ellipse">
            <a:avLst/>
          </a:prstGeom>
          <a:solidFill>
            <a:srgbClr val="B5492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57" name="Freeform: Shape 56"/>
          <p:cNvSpPr/>
          <p:nvPr userDrawn="1"/>
        </p:nvSpPr>
        <p:spPr>
          <a:xfrm rot="13500000">
            <a:off x="9556353" y="-207574"/>
            <a:ext cx="424963" cy="424886"/>
          </a:xfrm>
          <a:custGeom>
            <a:avLst/>
            <a:gdLst>
              <a:gd name="connsiteX0" fmla="*/ 424963 w 424963"/>
              <a:gd name="connsiteY0" fmla="*/ 6848 h 424886"/>
              <a:gd name="connsiteX1" fmla="*/ 6924 w 424963"/>
              <a:gd name="connsiteY1" fmla="*/ 424886 h 424886"/>
              <a:gd name="connsiteX2" fmla="*/ 0 w 424963"/>
              <a:gd name="connsiteY2" fmla="*/ 356196 h 424886"/>
              <a:gd name="connsiteX3" fmla="*/ 356196 w 424963"/>
              <a:gd name="connsiteY3" fmla="*/ 0 h 424886"/>
              <a:gd name="connsiteX4" fmla="*/ 357036 w 424963"/>
              <a:gd name="connsiteY4" fmla="*/ 0 h 424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963" h="424886">
                <a:moveTo>
                  <a:pt x="424963" y="6848"/>
                </a:moveTo>
                <a:lnTo>
                  <a:pt x="6924" y="424886"/>
                </a:lnTo>
                <a:lnTo>
                  <a:pt x="0" y="356196"/>
                </a:lnTo>
                <a:cubicBezTo>
                  <a:pt x="0" y="159474"/>
                  <a:pt x="159474" y="0"/>
                  <a:pt x="356196" y="0"/>
                </a:cubicBezTo>
                <a:lnTo>
                  <a:pt x="357036" y="0"/>
                </a:lnTo>
                <a:close/>
              </a:path>
            </a:pathLst>
          </a:custGeom>
          <a:solidFill>
            <a:srgbClr val="93341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: Rounded Corners 25"/>
          <p:cNvSpPr/>
          <p:nvPr userDrawn="1"/>
        </p:nvSpPr>
        <p:spPr>
          <a:xfrm rot="13500000">
            <a:off x="9333605" y="3363426"/>
            <a:ext cx="1353288" cy="599590"/>
          </a:xfrm>
          <a:prstGeom prst="roundRect">
            <a:avLst>
              <a:gd name="adj" fmla="val 50000"/>
            </a:avLst>
          </a:prstGeom>
          <a:solidFill>
            <a:srgbClr val="CD5727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 userDrawn="1"/>
        </p:nvSpPr>
        <p:spPr>
          <a:xfrm rot="13500000">
            <a:off x="10685504" y="3151956"/>
            <a:ext cx="573845" cy="573845"/>
          </a:xfrm>
          <a:prstGeom prst="ellipse">
            <a:avLst/>
          </a:prstGeom>
          <a:solidFill>
            <a:srgbClr val="B54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/>
          <p:cNvSpPr/>
          <p:nvPr userDrawn="1"/>
        </p:nvSpPr>
        <p:spPr>
          <a:xfrm rot="13500000">
            <a:off x="9528477" y="6012303"/>
            <a:ext cx="905690" cy="47158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: Shape 51"/>
          <p:cNvSpPr/>
          <p:nvPr userDrawn="1"/>
        </p:nvSpPr>
        <p:spPr>
          <a:xfrm rot="13500000">
            <a:off x="8752145" y="1114187"/>
            <a:ext cx="4788069" cy="6807921"/>
          </a:xfrm>
          <a:custGeom>
            <a:avLst/>
            <a:gdLst>
              <a:gd name="connsiteX0" fmla="*/ 2734105 w 4788069"/>
              <a:gd name="connsiteY0" fmla="*/ 464925 h 6807921"/>
              <a:gd name="connsiteX1" fmla="*/ 2550081 w 4788069"/>
              <a:gd name="connsiteY1" fmla="*/ 541150 h 6807921"/>
              <a:gd name="connsiteX2" fmla="*/ 1947791 w 4788069"/>
              <a:gd name="connsiteY2" fmla="*/ 541150 h 6807921"/>
              <a:gd name="connsiteX3" fmla="*/ 2468287 w 4788069"/>
              <a:gd name="connsiteY3" fmla="*/ 20653 h 6807921"/>
              <a:gd name="connsiteX4" fmla="*/ 2550081 w 4788069"/>
              <a:gd name="connsiteY4" fmla="*/ 20653 h 6807921"/>
              <a:gd name="connsiteX5" fmla="*/ 2805043 w 4788069"/>
              <a:gd name="connsiteY5" fmla="*/ 228452 h 6807921"/>
              <a:gd name="connsiteX6" fmla="*/ 2810330 w 4788069"/>
              <a:gd name="connsiteY6" fmla="*/ 280900 h 6807921"/>
              <a:gd name="connsiteX7" fmla="*/ 2805043 w 4788069"/>
              <a:gd name="connsiteY7" fmla="*/ 333350 h 6807921"/>
              <a:gd name="connsiteX8" fmla="*/ 2734105 w 4788069"/>
              <a:gd name="connsiteY8" fmla="*/ 464925 h 6807921"/>
              <a:gd name="connsiteX9" fmla="*/ 3484890 w 4788069"/>
              <a:gd name="connsiteY9" fmla="*/ 559684 h 6807921"/>
              <a:gd name="connsiteX10" fmla="*/ 3253062 w 4788069"/>
              <a:gd name="connsiteY10" fmla="*/ 655711 h 6807921"/>
              <a:gd name="connsiteX11" fmla="*/ 2925207 w 4788069"/>
              <a:gd name="connsiteY11" fmla="*/ 327856 h 6807921"/>
              <a:gd name="connsiteX12" fmla="*/ 3253062 w 4788069"/>
              <a:gd name="connsiteY12" fmla="*/ 0 h 6807921"/>
              <a:gd name="connsiteX13" fmla="*/ 3580917 w 4788069"/>
              <a:gd name="connsiteY13" fmla="*/ 327856 h 6807921"/>
              <a:gd name="connsiteX14" fmla="*/ 3484890 w 4788069"/>
              <a:gd name="connsiteY14" fmla="*/ 559684 h 6807921"/>
              <a:gd name="connsiteX15" fmla="*/ 2685145 w 4788069"/>
              <a:gd name="connsiteY15" fmla="*/ 4214172 h 6807921"/>
              <a:gd name="connsiteX16" fmla="*/ 2604777 w 4788069"/>
              <a:gd name="connsiteY16" fmla="*/ 4249955 h 6807921"/>
              <a:gd name="connsiteX17" fmla="*/ 2558414 w 4788069"/>
              <a:gd name="connsiteY17" fmla="*/ 4252061 h 6807921"/>
              <a:gd name="connsiteX18" fmla="*/ 1763122 w 4788069"/>
              <a:gd name="connsiteY18" fmla="*/ 4252062 h 6807921"/>
              <a:gd name="connsiteX19" fmla="*/ 1278980 w 4788069"/>
              <a:gd name="connsiteY19" fmla="*/ 3767920 h 6807921"/>
              <a:gd name="connsiteX20" fmla="*/ 2558414 w 4788069"/>
              <a:gd name="connsiteY20" fmla="*/ 3767919 h 6807921"/>
              <a:gd name="connsiteX21" fmla="*/ 2604779 w 4788069"/>
              <a:gd name="connsiteY21" fmla="*/ 3774235 h 6807921"/>
              <a:gd name="connsiteX22" fmla="*/ 2685146 w 4788069"/>
              <a:gd name="connsiteY22" fmla="*/ 3810019 h 6807921"/>
              <a:gd name="connsiteX23" fmla="*/ 2746965 w 4788069"/>
              <a:gd name="connsiteY23" fmla="*/ 3876675 h 6807921"/>
              <a:gd name="connsiteX24" fmla="*/ 2779937 w 4788069"/>
              <a:gd name="connsiteY24" fmla="*/ 3962981 h 6807921"/>
              <a:gd name="connsiteX25" fmla="*/ 2781997 w 4788069"/>
              <a:gd name="connsiteY25" fmla="*/ 4013499 h 6807921"/>
              <a:gd name="connsiteX26" fmla="*/ 2779937 w 4788069"/>
              <a:gd name="connsiteY26" fmla="*/ 4059105 h 6807921"/>
              <a:gd name="connsiteX27" fmla="*/ 2746966 w 4788069"/>
              <a:gd name="connsiteY27" fmla="*/ 4145410 h 6807921"/>
              <a:gd name="connsiteX28" fmla="*/ 2685145 w 4788069"/>
              <a:gd name="connsiteY28" fmla="*/ 4214172 h 6807921"/>
              <a:gd name="connsiteX29" fmla="*/ 4688125 w 4788069"/>
              <a:gd name="connsiteY29" fmla="*/ 2321107 h 6807921"/>
              <a:gd name="connsiteX30" fmla="*/ 4609820 w 4788069"/>
              <a:gd name="connsiteY30" fmla="*/ 2358295 h 6807921"/>
              <a:gd name="connsiteX31" fmla="*/ 4562424 w 4788069"/>
              <a:gd name="connsiteY31" fmla="*/ 2360399 h 6807921"/>
              <a:gd name="connsiteX32" fmla="*/ 1771234 w 4788069"/>
              <a:gd name="connsiteY32" fmla="*/ 2360400 h 6807921"/>
              <a:gd name="connsiteX33" fmla="*/ 1732081 w 4788069"/>
              <a:gd name="connsiteY33" fmla="*/ 2370927 h 6807921"/>
              <a:gd name="connsiteX34" fmla="*/ 1668200 w 4788069"/>
              <a:gd name="connsiteY34" fmla="*/ 2413026 h 6807921"/>
              <a:gd name="connsiteX35" fmla="*/ 1619774 w 4788069"/>
              <a:gd name="connsiteY35" fmla="*/ 2476174 h 6807921"/>
              <a:gd name="connsiteX36" fmla="*/ 1595046 w 4788069"/>
              <a:gd name="connsiteY36" fmla="*/ 2553356 h 6807921"/>
              <a:gd name="connsiteX37" fmla="*/ 1590925 w 4788069"/>
              <a:gd name="connsiteY37" fmla="*/ 2597560 h 6807921"/>
              <a:gd name="connsiteX38" fmla="*/ 1595046 w 4788069"/>
              <a:gd name="connsiteY38" fmla="*/ 2643870 h 6807921"/>
              <a:gd name="connsiteX39" fmla="*/ 1621835 w 4788069"/>
              <a:gd name="connsiteY39" fmla="*/ 2723156 h 6807921"/>
              <a:gd name="connsiteX40" fmla="*/ 1676442 w 4788069"/>
              <a:gd name="connsiteY40" fmla="*/ 2790515 h 6807921"/>
              <a:gd name="connsiteX41" fmla="*/ 1748566 w 4788069"/>
              <a:gd name="connsiteY41" fmla="*/ 2828405 h 6807921"/>
              <a:gd name="connsiteX42" fmla="*/ 1789779 w 4788069"/>
              <a:gd name="connsiteY42" fmla="*/ 2836825 h 6807921"/>
              <a:gd name="connsiteX43" fmla="*/ 3292015 w 4788069"/>
              <a:gd name="connsiteY43" fmla="*/ 2836824 h 6807921"/>
              <a:gd name="connsiteX44" fmla="*/ 3337350 w 4788069"/>
              <a:gd name="connsiteY44" fmla="*/ 2843138 h 6807921"/>
              <a:gd name="connsiteX45" fmla="*/ 3418747 w 4788069"/>
              <a:gd name="connsiteY45" fmla="*/ 2878924 h 6807921"/>
              <a:gd name="connsiteX46" fmla="*/ 3480568 w 4788069"/>
              <a:gd name="connsiteY46" fmla="*/ 2943476 h 6807921"/>
              <a:gd name="connsiteX47" fmla="*/ 3513538 w 4788069"/>
              <a:gd name="connsiteY47" fmla="*/ 3029780 h 6807921"/>
              <a:gd name="connsiteX48" fmla="*/ 3515598 w 4788069"/>
              <a:gd name="connsiteY48" fmla="*/ 3080298 h 6807921"/>
              <a:gd name="connsiteX49" fmla="*/ 3513539 w 4788069"/>
              <a:gd name="connsiteY49" fmla="*/ 3128011 h 6807921"/>
              <a:gd name="connsiteX50" fmla="*/ 3480567 w 4788069"/>
              <a:gd name="connsiteY50" fmla="*/ 3214313 h 6807921"/>
              <a:gd name="connsiteX51" fmla="*/ 3418747 w 4788069"/>
              <a:gd name="connsiteY51" fmla="*/ 3278867 h 6807921"/>
              <a:gd name="connsiteX52" fmla="*/ 3337350 w 4788069"/>
              <a:gd name="connsiteY52" fmla="*/ 3318861 h 6807921"/>
              <a:gd name="connsiteX53" fmla="*/ 3292015 w 4788069"/>
              <a:gd name="connsiteY53" fmla="*/ 3320966 h 6807921"/>
              <a:gd name="connsiteX54" fmla="*/ 1114908 w 4788069"/>
              <a:gd name="connsiteY54" fmla="*/ 3320966 h 6807921"/>
              <a:gd name="connsiteX55" fmla="*/ 1086058 w 4788069"/>
              <a:gd name="connsiteY55" fmla="*/ 3337806 h 6807921"/>
              <a:gd name="connsiteX56" fmla="*/ 1039693 w 4788069"/>
              <a:gd name="connsiteY56" fmla="*/ 3382010 h 6807921"/>
              <a:gd name="connsiteX57" fmla="*/ 1004661 w 4788069"/>
              <a:gd name="connsiteY57" fmla="*/ 3438844 h 6807921"/>
              <a:gd name="connsiteX58" fmla="*/ 992440 w 4788069"/>
              <a:gd name="connsiteY58" fmla="*/ 3481380 h 6807921"/>
              <a:gd name="connsiteX59" fmla="*/ 0 w 4788069"/>
              <a:gd name="connsiteY59" fmla="*/ 2488941 h 6807921"/>
              <a:gd name="connsiteX60" fmla="*/ 1456978 w 4788069"/>
              <a:gd name="connsiteY60" fmla="*/ 1031963 h 6807921"/>
              <a:gd name="connsiteX61" fmla="*/ 1475526 w 4788069"/>
              <a:gd name="connsiteY61" fmla="*/ 1052517 h 6807921"/>
              <a:gd name="connsiteX62" fmla="*/ 1508497 w 4788069"/>
              <a:gd name="connsiteY62" fmla="*/ 1138119 h 6807921"/>
              <a:gd name="connsiteX63" fmla="*/ 1512618 w 4788069"/>
              <a:gd name="connsiteY63" fmla="*/ 1188637 h 6807921"/>
              <a:gd name="connsiteX64" fmla="*/ 1508497 w 4788069"/>
              <a:gd name="connsiteY64" fmla="*/ 1237052 h 6807921"/>
              <a:gd name="connsiteX65" fmla="*/ 1475527 w 4788069"/>
              <a:gd name="connsiteY65" fmla="*/ 1322654 h 6807921"/>
              <a:gd name="connsiteX66" fmla="*/ 1414736 w 4788069"/>
              <a:gd name="connsiteY66" fmla="*/ 1390013 h 6807921"/>
              <a:gd name="connsiteX67" fmla="*/ 1332309 w 4788069"/>
              <a:gd name="connsiteY67" fmla="*/ 1425799 h 6807921"/>
              <a:gd name="connsiteX68" fmla="*/ 1286974 w 4788069"/>
              <a:gd name="connsiteY68" fmla="*/ 1427901 h 6807921"/>
              <a:gd name="connsiteX69" fmla="*/ 1129332 w 4788069"/>
              <a:gd name="connsiteY69" fmla="*/ 1427903 h 6807921"/>
              <a:gd name="connsiteX70" fmla="*/ 1098422 w 4788069"/>
              <a:gd name="connsiteY70" fmla="*/ 1444041 h 6807921"/>
              <a:gd name="connsiteX71" fmla="*/ 1045875 w 4788069"/>
              <a:gd name="connsiteY71" fmla="*/ 1488246 h 6807921"/>
              <a:gd name="connsiteX72" fmla="*/ 1006722 w 4788069"/>
              <a:gd name="connsiteY72" fmla="*/ 1547184 h 6807921"/>
              <a:gd name="connsiteX73" fmla="*/ 986115 w 4788069"/>
              <a:gd name="connsiteY73" fmla="*/ 1615947 h 6807921"/>
              <a:gd name="connsiteX74" fmla="*/ 984055 w 4788069"/>
              <a:gd name="connsiteY74" fmla="*/ 1655940 h 6807921"/>
              <a:gd name="connsiteX75" fmla="*/ 986115 w 4788069"/>
              <a:gd name="connsiteY75" fmla="*/ 1693829 h 6807921"/>
              <a:gd name="connsiteX76" fmla="*/ 1004661 w 4788069"/>
              <a:gd name="connsiteY76" fmla="*/ 1761188 h 6807921"/>
              <a:gd name="connsiteX77" fmla="*/ 1043814 w 4788069"/>
              <a:gd name="connsiteY77" fmla="*/ 1817320 h 6807921"/>
              <a:gd name="connsiteX78" fmla="*/ 1090179 w 4788069"/>
              <a:gd name="connsiteY78" fmla="*/ 1863630 h 6807921"/>
              <a:gd name="connsiteX79" fmla="*/ 1119029 w 4788069"/>
              <a:gd name="connsiteY79" fmla="*/ 1878366 h 6807921"/>
              <a:gd name="connsiteX80" fmla="*/ 4562425 w 4788069"/>
              <a:gd name="connsiteY80" fmla="*/ 1878364 h 6807921"/>
              <a:gd name="connsiteX81" fmla="*/ 4609820 w 4788069"/>
              <a:gd name="connsiteY81" fmla="*/ 1880469 h 6807921"/>
              <a:gd name="connsiteX82" fmla="*/ 4688126 w 4788069"/>
              <a:gd name="connsiteY82" fmla="*/ 1918358 h 6807921"/>
              <a:gd name="connsiteX83" fmla="*/ 4748916 w 4788069"/>
              <a:gd name="connsiteY83" fmla="*/ 1982910 h 6807921"/>
              <a:gd name="connsiteX84" fmla="*/ 4783948 w 4788069"/>
              <a:gd name="connsiteY84" fmla="*/ 2069213 h 6807921"/>
              <a:gd name="connsiteX85" fmla="*/ 4788069 w 4788069"/>
              <a:gd name="connsiteY85" fmla="*/ 2119734 h 6807921"/>
              <a:gd name="connsiteX86" fmla="*/ 4783948 w 4788069"/>
              <a:gd name="connsiteY86" fmla="*/ 2169550 h 6807921"/>
              <a:gd name="connsiteX87" fmla="*/ 4748916 w 4788069"/>
              <a:gd name="connsiteY87" fmla="*/ 2255853 h 6807921"/>
              <a:gd name="connsiteX88" fmla="*/ 4688125 w 4788069"/>
              <a:gd name="connsiteY88" fmla="*/ 2321107 h 6807921"/>
              <a:gd name="connsiteX89" fmla="*/ 4688126 w 4788069"/>
              <a:gd name="connsiteY89" fmla="*/ 6046893 h 6807921"/>
              <a:gd name="connsiteX90" fmla="*/ 4609819 w 4788069"/>
              <a:gd name="connsiteY90" fmla="*/ 6082677 h 6807921"/>
              <a:gd name="connsiteX91" fmla="*/ 4562424 w 4788069"/>
              <a:gd name="connsiteY91" fmla="*/ 6084783 h 6807921"/>
              <a:gd name="connsiteX92" fmla="*/ 3595844 w 4788069"/>
              <a:gd name="connsiteY92" fmla="*/ 6084784 h 6807921"/>
              <a:gd name="connsiteX93" fmla="*/ 3115911 w 4788069"/>
              <a:gd name="connsiteY93" fmla="*/ 5604851 h 6807921"/>
              <a:gd name="connsiteX94" fmla="*/ 4562425 w 4788069"/>
              <a:gd name="connsiteY94" fmla="*/ 5604850 h 6807921"/>
              <a:gd name="connsiteX95" fmla="*/ 4609819 w 4788069"/>
              <a:gd name="connsiteY95" fmla="*/ 5606956 h 6807921"/>
              <a:gd name="connsiteX96" fmla="*/ 4688126 w 4788069"/>
              <a:gd name="connsiteY96" fmla="*/ 5642739 h 6807921"/>
              <a:gd name="connsiteX97" fmla="*/ 4748916 w 4788069"/>
              <a:gd name="connsiteY97" fmla="*/ 5709398 h 6807921"/>
              <a:gd name="connsiteX98" fmla="*/ 4783948 w 4788069"/>
              <a:gd name="connsiteY98" fmla="*/ 5795700 h 6807921"/>
              <a:gd name="connsiteX99" fmla="*/ 4788069 w 4788069"/>
              <a:gd name="connsiteY99" fmla="*/ 5844115 h 6807921"/>
              <a:gd name="connsiteX100" fmla="*/ 4783948 w 4788069"/>
              <a:gd name="connsiteY100" fmla="*/ 5893932 h 6807921"/>
              <a:gd name="connsiteX101" fmla="*/ 4748915 w 4788069"/>
              <a:gd name="connsiteY101" fmla="*/ 5980236 h 6807921"/>
              <a:gd name="connsiteX102" fmla="*/ 4688126 w 4788069"/>
              <a:gd name="connsiteY102" fmla="*/ 6046893 h 6807921"/>
              <a:gd name="connsiteX103" fmla="*/ 4318980 w 4788069"/>
              <a:gd name="connsiteY103" fmla="*/ 6807921 h 6807921"/>
              <a:gd name="connsiteX104" fmla="*/ 4096894 w 4788069"/>
              <a:gd name="connsiteY104" fmla="*/ 6585834 h 6807921"/>
              <a:gd name="connsiteX105" fmla="*/ 4144467 w 4788069"/>
              <a:gd name="connsiteY105" fmla="*/ 6600601 h 6807921"/>
              <a:gd name="connsiteX106" fmla="*/ 4304213 w 4788069"/>
              <a:gd name="connsiteY106" fmla="*/ 6760348 h 6807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4788069" h="6807921">
                <a:moveTo>
                  <a:pt x="2734105" y="464925"/>
                </a:moveTo>
                <a:cubicBezTo>
                  <a:pt x="2687009" y="512021"/>
                  <a:pt x="2621947" y="541150"/>
                  <a:pt x="2550081" y="541150"/>
                </a:cubicBezTo>
                <a:lnTo>
                  <a:pt x="1947791" y="541150"/>
                </a:lnTo>
                <a:lnTo>
                  <a:pt x="2468287" y="20653"/>
                </a:lnTo>
                <a:lnTo>
                  <a:pt x="2550081" y="20653"/>
                </a:lnTo>
                <a:cubicBezTo>
                  <a:pt x="2675847" y="20653"/>
                  <a:pt x="2780775" y="109861"/>
                  <a:pt x="2805043" y="228452"/>
                </a:cubicBezTo>
                <a:lnTo>
                  <a:pt x="2810330" y="280900"/>
                </a:lnTo>
                <a:lnTo>
                  <a:pt x="2805043" y="333350"/>
                </a:lnTo>
                <a:cubicBezTo>
                  <a:pt x="2794642" y="384175"/>
                  <a:pt x="2769426" y="429603"/>
                  <a:pt x="2734105" y="464925"/>
                </a:cubicBezTo>
                <a:close/>
                <a:moveTo>
                  <a:pt x="3484890" y="559684"/>
                </a:moveTo>
                <a:cubicBezTo>
                  <a:pt x="3425560" y="619014"/>
                  <a:pt x="3343596" y="655711"/>
                  <a:pt x="3253062" y="655711"/>
                </a:cubicBezTo>
                <a:cubicBezTo>
                  <a:pt x="3071993" y="655711"/>
                  <a:pt x="2925207" y="508924"/>
                  <a:pt x="2925207" y="327856"/>
                </a:cubicBezTo>
                <a:cubicBezTo>
                  <a:pt x="2925207" y="146787"/>
                  <a:pt x="3071993" y="1"/>
                  <a:pt x="3253062" y="0"/>
                </a:cubicBezTo>
                <a:cubicBezTo>
                  <a:pt x="3434131" y="0"/>
                  <a:pt x="3580916" y="146786"/>
                  <a:pt x="3580917" y="327856"/>
                </a:cubicBezTo>
                <a:cubicBezTo>
                  <a:pt x="3580916" y="418390"/>
                  <a:pt x="3544220" y="500354"/>
                  <a:pt x="3484890" y="559684"/>
                </a:cubicBezTo>
                <a:close/>
                <a:moveTo>
                  <a:pt x="2685145" y="4214172"/>
                </a:moveTo>
                <a:lnTo>
                  <a:pt x="2604777" y="4249955"/>
                </a:lnTo>
                <a:lnTo>
                  <a:pt x="2558414" y="4252061"/>
                </a:lnTo>
                <a:lnTo>
                  <a:pt x="1763122" y="4252062"/>
                </a:lnTo>
                <a:lnTo>
                  <a:pt x="1278980" y="3767920"/>
                </a:lnTo>
                <a:lnTo>
                  <a:pt x="2558414" y="3767919"/>
                </a:lnTo>
                <a:lnTo>
                  <a:pt x="2604779" y="3774235"/>
                </a:lnTo>
                <a:lnTo>
                  <a:pt x="2685146" y="3810019"/>
                </a:lnTo>
                <a:cubicBezTo>
                  <a:pt x="2705752" y="3832472"/>
                  <a:pt x="2726359" y="3854223"/>
                  <a:pt x="2746965" y="3876675"/>
                </a:cubicBezTo>
                <a:cubicBezTo>
                  <a:pt x="2758299" y="3905443"/>
                  <a:pt x="2768602" y="3934211"/>
                  <a:pt x="2779937" y="3962981"/>
                </a:cubicBezTo>
                <a:cubicBezTo>
                  <a:pt x="2780967" y="3979819"/>
                  <a:pt x="2780967" y="3996658"/>
                  <a:pt x="2781997" y="4013499"/>
                </a:cubicBezTo>
                <a:cubicBezTo>
                  <a:pt x="2780966" y="4028935"/>
                  <a:pt x="2780967" y="4043671"/>
                  <a:pt x="2779937" y="4059105"/>
                </a:cubicBezTo>
                <a:cubicBezTo>
                  <a:pt x="2768603" y="4087874"/>
                  <a:pt x="2758299" y="4116642"/>
                  <a:pt x="2746966" y="4145410"/>
                </a:cubicBezTo>
                <a:cubicBezTo>
                  <a:pt x="2726359" y="4168563"/>
                  <a:pt x="2705751" y="4191016"/>
                  <a:pt x="2685145" y="4214172"/>
                </a:cubicBezTo>
                <a:close/>
                <a:moveTo>
                  <a:pt x="4688125" y="2321107"/>
                </a:moveTo>
                <a:cubicBezTo>
                  <a:pt x="4662368" y="2333737"/>
                  <a:pt x="4635578" y="2345665"/>
                  <a:pt x="4609820" y="2358295"/>
                </a:cubicBezTo>
                <a:lnTo>
                  <a:pt x="4562424" y="2360399"/>
                </a:lnTo>
                <a:lnTo>
                  <a:pt x="1771234" y="2360400"/>
                </a:lnTo>
                <a:cubicBezTo>
                  <a:pt x="1757840" y="2363909"/>
                  <a:pt x="1745476" y="2367418"/>
                  <a:pt x="1732081" y="2370927"/>
                </a:cubicBezTo>
                <a:cubicBezTo>
                  <a:pt x="1710444" y="2384958"/>
                  <a:pt x="1689837" y="2398992"/>
                  <a:pt x="1668200" y="2413026"/>
                </a:cubicBezTo>
                <a:cubicBezTo>
                  <a:pt x="1651715" y="2434074"/>
                  <a:pt x="1636259" y="2455126"/>
                  <a:pt x="1619774" y="2476174"/>
                </a:cubicBezTo>
                <a:cubicBezTo>
                  <a:pt x="1611532" y="2502135"/>
                  <a:pt x="1603288" y="2527395"/>
                  <a:pt x="1595046" y="2553356"/>
                </a:cubicBezTo>
                <a:cubicBezTo>
                  <a:pt x="1594015" y="2568092"/>
                  <a:pt x="1591955" y="2582824"/>
                  <a:pt x="1590925" y="2597560"/>
                </a:cubicBezTo>
                <a:cubicBezTo>
                  <a:pt x="1591955" y="2612998"/>
                  <a:pt x="1594015" y="2628432"/>
                  <a:pt x="1595046" y="2643870"/>
                </a:cubicBezTo>
                <a:cubicBezTo>
                  <a:pt x="1604319" y="2670532"/>
                  <a:pt x="1612561" y="2696494"/>
                  <a:pt x="1621835" y="2723156"/>
                </a:cubicBezTo>
                <a:cubicBezTo>
                  <a:pt x="1640380" y="2745610"/>
                  <a:pt x="1657897" y="2768062"/>
                  <a:pt x="1676442" y="2790515"/>
                </a:cubicBezTo>
                <a:cubicBezTo>
                  <a:pt x="1700141" y="2803145"/>
                  <a:pt x="1724869" y="2815774"/>
                  <a:pt x="1748566" y="2828405"/>
                </a:cubicBezTo>
                <a:lnTo>
                  <a:pt x="1789779" y="2836825"/>
                </a:lnTo>
                <a:lnTo>
                  <a:pt x="3292015" y="2836824"/>
                </a:lnTo>
                <a:lnTo>
                  <a:pt x="3337350" y="2843138"/>
                </a:lnTo>
                <a:lnTo>
                  <a:pt x="3418747" y="2878924"/>
                </a:lnTo>
                <a:cubicBezTo>
                  <a:pt x="3439354" y="2900675"/>
                  <a:pt x="3459961" y="2921723"/>
                  <a:pt x="3480568" y="2943476"/>
                </a:cubicBezTo>
                <a:cubicBezTo>
                  <a:pt x="3491901" y="2972243"/>
                  <a:pt x="3502204" y="3001010"/>
                  <a:pt x="3513538" y="3029780"/>
                </a:cubicBezTo>
                <a:cubicBezTo>
                  <a:pt x="3514569" y="3046619"/>
                  <a:pt x="3514569" y="3063458"/>
                  <a:pt x="3515598" y="3080298"/>
                </a:cubicBezTo>
                <a:cubicBezTo>
                  <a:pt x="3514569" y="3096436"/>
                  <a:pt x="3514569" y="3111872"/>
                  <a:pt x="3513539" y="3128011"/>
                </a:cubicBezTo>
                <a:cubicBezTo>
                  <a:pt x="3502205" y="3156778"/>
                  <a:pt x="3491901" y="3185546"/>
                  <a:pt x="3480567" y="3214313"/>
                </a:cubicBezTo>
                <a:cubicBezTo>
                  <a:pt x="3459961" y="3236065"/>
                  <a:pt x="3439353" y="3257114"/>
                  <a:pt x="3418747" y="3278867"/>
                </a:cubicBezTo>
                <a:lnTo>
                  <a:pt x="3337350" y="3318861"/>
                </a:lnTo>
                <a:lnTo>
                  <a:pt x="3292015" y="3320966"/>
                </a:lnTo>
                <a:lnTo>
                  <a:pt x="1114908" y="3320966"/>
                </a:lnTo>
                <a:cubicBezTo>
                  <a:pt x="1105634" y="3326579"/>
                  <a:pt x="1095331" y="3332192"/>
                  <a:pt x="1086058" y="3337806"/>
                </a:cubicBezTo>
                <a:lnTo>
                  <a:pt x="1039693" y="3382010"/>
                </a:lnTo>
                <a:cubicBezTo>
                  <a:pt x="1028358" y="3400955"/>
                  <a:pt x="1015994" y="3419898"/>
                  <a:pt x="1004661" y="3438844"/>
                </a:cubicBezTo>
                <a:lnTo>
                  <a:pt x="992440" y="3481380"/>
                </a:lnTo>
                <a:lnTo>
                  <a:pt x="0" y="2488941"/>
                </a:lnTo>
                <a:lnTo>
                  <a:pt x="1456978" y="1031963"/>
                </a:lnTo>
                <a:lnTo>
                  <a:pt x="1475526" y="1052517"/>
                </a:lnTo>
                <a:cubicBezTo>
                  <a:pt x="1486860" y="1081284"/>
                  <a:pt x="1497164" y="1109352"/>
                  <a:pt x="1508497" y="1138119"/>
                </a:cubicBezTo>
                <a:cubicBezTo>
                  <a:pt x="1509527" y="1154959"/>
                  <a:pt x="1511588" y="1171798"/>
                  <a:pt x="1512618" y="1188637"/>
                </a:cubicBezTo>
                <a:cubicBezTo>
                  <a:pt x="1511588" y="1204775"/>
                  <a:pt x="1509529" y="1220914"/>
                  <a:pt x="1508497" y="1237052"/>
                </a:cubicBezTo>
                <a:cubicBezTo>
                  <a:pt x="1497164" y="1265819"/>
                  <a:pt x="1486860" y="1293887"/>
                  <a:pt x="1475527" y="1322654"/>
                </a:cubicBezTo>
                <a:cubicBezTo>
                  <a:pt x="1454920" y="1345107"/>
                  <a:pt x="1435344" y="1367560"/>
                  <a:pt x="1414736" y="1390013"/>
                </a:cubicBezTo>
                <a:lnTo>
                  <a:pt x="1332309" y="1425799"/>
                </a:lnTo>
                <a:lnTo>
                  <a:pt x="1286974" y="1427901"/>
                </a:lnTo>
                <a:lnTo>
                  <a:pt x="1129332" y="1427903"/>
                </a:lnTo>
                <a:cubicBezTo>
                  <a:pt x="1119029" y="1433517"/>
                  <a:pt x="1108725" y="1438426"/>
                  <a:pt x="1098422" y="1444041"/>
                </a:cubicBezTo>
                <a:lnTo>
                  <a:pt x="1045875" y="1488246"/>
                </a:lnTo>
                <a:cubicBezTo>
                  <a:pt x="1032480" y="1507891"/>
                  <a:pt x="1020116" y="1527536"/>
                  <a:pt x="1006722" y="1547184"/>
                </a:cubicBezTo>
                <a:cubicBezTo>
                  <a:pt x="999509" y="1570337"/>
                  <a:pt x="993328" y="1592791"/>
                  <a:pt x="986115" y="1615947"/>
                </a:cubicBezTo>
                <a:cubicBezTo>
                  <a:pt x="985085" y="1629277"/>
                  <a:pt x="985084" y="1642609"/>
                  <a:pt x="984055" y="1655940"/>
                </a:cubicBezTo>
                <a:cubicBezTo>
                  <a:pt x="985085" y="1668571"/>
                  <a:pt x="985084" y="1681200"/>
                  <a:pt x="986115" y="1693829"/>
                </a:cubicBezTo>
                <a:lnTo>
                  <a:pt x="1004661" y="1761188"/>
                </a:lnTo>
                <a:cubicBezTo>
                  <a:pt x="1018056" y="1780134"/>
                  <a:pt x="1030419" y="1798376"/>
                  <a:pt x="1043814" y="1817320"/>
                </a:cubicBezTo>
                <a:lnTo>
                  <a:pt x="1090179" y="1863630"/>
                </a:lnTo>
                <a:cubicBezTo>
                  <a:pt x="1099452" y="1868540"/>
                  <a:pt x="1109756" y="1873452"/>
                  <a:pt x="1119029" y="1878366"/>
                </a:cubicBezTo>
                <a:lnTo>
                  <a:pt x="4562425" y="1878364"/>
                </a:lnTo>
                <a:lnTo>
                  <a:pt x="4609820" y="1880469"/>
                </a:lnTo>
                <a:lnTo>
                  <a:pt x="4688126" y="1918358"/>
                </a:lnTo>
                <a:lnTo>
                  <a:pt x="4748916" y="1982910"/>
                </a:lnTo>
                <a:cubicBezTo>
                  <a:pt x="4760248" y="2011678"/>
                  <a:pt x="4772614" y="2040447"/>
                  <a:pt x="4783948" y="2069213"/>
                </a:cubicBezTo>
                <a:cubicBezTo>
                  <a:pt x="4784978" y="2086054"/>
                  <a:pt x="4787037" y="2102893"/>
                  <a:pt x="4788069" y="2119734"/>
                </a:cubicBezTo>
                <a:cubicBezTo>
                  <a:pt x="4787039" y="2136572"/>
                  <a:pt x="4784978" y="2152711"/>
                  <a:pt x="4783948" y="2169550"/>
                </a:cubicBezTo>
                <a:cubicBezTo>
                  <a:pt x="4772614" y="2198318"/>
                  <a:pt x="4760250" y="2227087"/>
                  <a:pt x="4748916" y="2255853"/>
                </a:cubicBezTo>
                <a:cubicBezTo>
                  <a:pt x="4728309" y="2277606"/>
                  <a:pt x="4708732" y="2299355"/>
                  <a:pt x="4688125" y="2321107"/>
                </a:cubicBezTo>
                <a:close/>
                <a:moveTo>
                  <a:pt x="4688126" y="6046893"/>
                </a:moveTo>
                <a:lnTo>
                  <a:pt x="4609819" y="6082677"/>
                </a:lnTo>
                <a:lnTo>
                  <a:pt x="4562424" y="6084783"/>
                </a:lnTo>
                <a:lnTo>
                  <a:pt x="3595844" y="6084784"/>
                </a:lnTo>
                <a:lnTo>
                  <a:pt x="3115911" y="5604851"/>
                </a:lnTo>
                <a:lnTo>
                  <a:pt x="4562425" y="5604850"/>
                </a:lnTo>
                <a:lnTo>
                  <a:pt x="4609819" y="5606956"/>
                </a:lnTo>
                <a:lnTo>
                  <a:pt x="4688126" y="5642739"/>
                </a:lnTo>
                <a:cubicBezTo>
                  <a:pt x="4708733" y="5665193"/>
                  <a:pt x="4728309" y="5686944"/>
                  <a:pt x="4748916" y="5709398"/>
                </a:cubicBezTo>
                <a:cubicBezTo>
                  <a:pt x="4760250" y="5738165"/>
                  <a:pt x="4772613" y="5766933"/>
                  <a:pt x="4783948" y="5795700"/>
                </a:cubicBezTo>
                <a:cubicBezTo>
                  <a:pt x="4784978" y="5811839"/>
                  <a:pt x="4787039" y="5827977"/>
                  <a:pt x="4788069" y="5844115"/>
                </a:cubicBezTo>
                <a:cubicBezTo>
                  <a:pt x="4787039" y="5860955"/>
                  <a:pt x="4784978" y="5877092"/>
                  <a:pt x="4783948" y="5893932"/>
                </a:cubicBezTo>
                <a:cubicBezTo>
                  <a:pt x="4772613" y="5922700"/>
                  <a:pt x="4760250" y="5951468"/>
                  <a:pt x="4748915" y="5980236"/>
                </a:cubicBezTo>
                <a:cubicBezTo>
                  <a:pt x="4728308" y="6002689"/>
                  <a:pt x="4708733" y="6024440"/>
                  <a:pt x="4688126" y="6046893"/>
                </a:cubicBezTo>
                <a:close/>
                <a:moveTo>
                  <a:pt x="4318980" y="6807921"/>
                </a:moveTo>
                <a:lnTo>
                  <a:pt x="4096894" y="6585834"/>
                </a:lnTo>
                <a:lnTo>
                  <a:pt x="4144467" y="6600601"/>
                </a:lnTo>
                <a:cubicBezTo>
                  <a:pt x="4216293" y="6630981"/>
                  <a:pt x="4273834" y="6688522"/>
                  <a:pt x="4304213" y="676034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 userDrawn="1"/>
        </p:nvSpPr>
        <p:spPr>
          <a:xfrm rot="13500000">
            <a:off x="9598307" y="3251279"/>
            <a:ext cx="476498" cy="4764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9072" y="6414406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CD08052-46D4-4451-BCD3-D01F8058DA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03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-Title and Content">
    <p:bg>
      <p:bgPr>
        <a:solidFill>
          <a:srgbClr val="1E26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93900"/>
            <a:ext cx="8747158" cy="4211432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36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 sz="32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 sz="28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24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9300129" y="3328416"/>
            <a:ext cx="2891871" cy="3529584"/>
            <a:chOff x="9300129" y="3328416"/>
            <a:chExt cx="2891871" cy="3529584"/>
          </a:xfrm>
        </p:grpSpPr>
        <p:grpSp>
          <p:nvGrpSpPr>
            <p:cNvPr id="19" name="Group 18"/>
            <p:cNvGrpSpPr/>
            <p:nvPr userDrawn="1"/>
          </p:nvGrpSpPr>
          <p:grpSpPr>
            <a:xfrm rot="5400000" flipH="1" flipV="1">
              <a:off x="8981273" y="3647272"/>
              <a:ext cx="3529584" cy="2891871"/>
              <a:chOff x="0" y="948182"/>
              <a:chExt cx="7205100" cy="5909818"/>
            </a:xfrm>
          </p:grpSpPr>
          <p:sp>
            <p:nvSpPr>
              <p:cNvPr id="20" name="Freeform: Shape 19"/>
              <p:cNvSpPr/>
              <p:nvPr/>
            </p:nvSpPr>
            <p:spPr>
              <a:xfrm>
                <a:off x="0" y="1041400"/>
                <a:ext cx="7205100" cy="5816600"/>
              </a:xfrm>
              <a:custGeom>
                <a:avLst/>
                <a:gdLst>
                  <a:gd name="connsiteX0" fmla="*/ 0 w 7205100"/>
                  <a:gd name="connsiteY0" fmla="*/ 1395536 h 5785515"/>
                  <a:gd name="connsiteX1" fmla="*/ 1286785 w 7205100"/>
                  <a:gd name="connsiteY1" fmla="*/ 1395536 h 5785515"/>
                  <a:gd name="connsiteX2" fmla="*/ 1626992 w 7205100"/>
                  <a:gd name="connsiteY2" fmla="*/ 1395536 h 5785515"/>
                  <a:gd name="connsiteX3" fmla="*/ 1975876 w 7205100"/>
                  <a:gd name="connsiteY3" fmla="*/ 1744420 h 5785515"/>
                  <a:gd name="connsiteX4" fmla="*/ 1626992 w 7205100"/>
                  <a:gd name="connsiteY4" fmla="*/ 2093304 h 5785515"/>
                  <a:gd name="connsiteX5" fmla="*/ 1286785 w 7205100"/>
                  <a:gd name="connsiteY5" fmla="*/ 2093304 h 5785515"/>
                  <a:gd name="connsiteX6" fmla="*/ 1276896 w 7205100"/>
                  <a:gd name="connsiteY6" fmla="*/ 2093304 h 5785515"/>
                  <a:gd name="connsiteX7" fmla="*/ 928013 w 7205100"/>
                  <a:gd name="connsiteY7" fmla="*/ 2442188 h 5785515"/>
                  <a:gd name="connsiteX8" fmla="*/ 1276896 w 7205100"/>
                  <a:gd name="connsiteY8" fmla="*/ 2791072 h 5785515"/>
                  <a:gd name="connsiteX9" fmla="*/ 1286785 w 7205100"/>
                  <a:gd name="connsiteY9" fmla="*/ 2791072 h 5785515"/>
                  <a:gd name="connsiteX10" fmla="*/ 6856216 w 7205100"/>
                  <a:gd name="connsiteY10" fmla="*/ 2791072 h 5785515"/>
                  <a:gd name="connsiteX11" fmla="*/ 7205100 w 7205100"/>
                  <a:gd name="connsiteY11" fmla="*/ 3139956 h 5785515"/>
                  <a:gd name="connsiteX12" fmla="*/ 6856216 w 7205100"/>
                  <a:gd name="connsiteY12" fmla="*/ 3488840 h 5785515"/>
                  <a:gd name="connsiteX13" fmla="*/ 3444197 w 7205100"/>
                  <a:gd name="connsiteY13" fmla="*/ 3488840 h 5785515"/>
                  <a:gd name="connsiteX14" fmla="*/ 2324758 w 7205100"/>
                  <a:gd name="connsiteY14" fmla="*/ 3488840 h 5785515"/>
                  <a:gd name="connsiteX15" fmla="*/ 1975875 w 7205100"/>
                  <a:gd name="connsiteY15" fmla="*/ 3837724 h 5785515"/>
                  <a:gd name="connsiteX16" fmla="*/ 2324758 w 7205100"/>
                  <a:gd name="connsiteY16" fmla="*/ 4186608 h 5785515"/>
                  <a:gd name="connsiteX17" fmla="*/ 3444197 w 7205100"/>
                  <a:gd name="connsiteY17" fmla="*/ 4186608 h 5785515"/>
                  <a:gd name="connsiteX18" fmla="*/ 4884541 w 7205100"/>
                  <a:gd name="connsiteY18" fmla="*/ 4186608 h 5785515"/>
                  <a:gd name="connsiteX19" fmla="*/ 5233425 w 7205100"/>
                  <a:gd name="connsiteY19" fmla="*/ 4535492 h 5785515"/>
                  <a:gd name="connsiteX20" fmla="*/ 4884541 w 7205100"/>
                  <a:gd name="connsiteY20" fmla="*/ 4884376 h 5785515"/>
                  <a:gd name="connsiteX21" fmla="*/ 3444197 w 7205100"/>
                  <a:gd name="connsiteY21" fmla="*/ 4884376 h 5785515"/>
                  <a:gd name="connsiteX22" fmla="*/ 1430939 w 7205100"/>
                  <a:gd name="connsiteY22" fmla="*/ 4884376 h 5785515"/>
                  <a:gd name="connsiteX23" fmla="*/ 1082054 w 7205100"/>
                  <a:gd name="connsiteY23" fmla="*/ 5233260 h 5785515"/>
                  <a:gd name="connsiteX24" fmla="*/ 1430939 w 7205100"/>
                  <a:gd name="connsiteY24" fmla="*/ 5582144 h 5785515"/>
                  <a:gd name="connsiteX25" fmla="*/ 3444197 w 7205100"/>
                  <a:gd name="connsiteY25" fmla="*/ 5582144 h 5785515"/>
                  <a:gd name="connsiteX26" fmla="*/ 3617657 w 7205100"/>
                  <a:gd name="connsiteY26" fmla="*/ 5582144 h 5785515"/>
                  <a:gd name="connsiteX27" fmla="*/ 3906957 w 7205100"/>
                  <a:gd name="connsiteY27" fmla="*/ 5735964 h 5785515"/>
                  <a:gd name="connsiteX28" fmla="*/ 3933853 w 7205100"/>
                  <a:gd name="connsiteY28" fmla="*/ 5785515 h 5785515"/>
                  <a:gd name="connsiteX29" fmla="*/ 0 w 7205100"/>
                  <a:gd name="connsiteY29" fmla="*/ 5785515 h 5785515"/>
                  <a:gd name="connsiteX30" fmla="*/ 0 w 7205100"/>
                  <a:gd name="connsiteY30" fmla="*/ 0 h 5785515"/>
                  <a:gd name="connsiteX31" fmla="*/ 3237256 w 7205100"/>
                  <a:gd name="connsiteY31" fmla="*/ 0 h 5785515"/>
                  <a:gd name="connsiteX32" fmla="*/ 3729556 w 7205100"/>
                  <a:gd name="connsiteY32" fmla="*/ 0 h 5785515"/>
                  <a:gd name="connsiteX33" fmla="*/ 4078440 w 7205100"/>
                  <a:gd name="connsiteY33" fmla="*/ 348884 h 5785515"/>
                  <a:gd name="connsiteX34" fmla="*/ 3729556 w 7205100"/>
                  <a:gd name="connsiteY34" fmla="*/ 697768 h 5785515"/>
                  <a:gd name="connsiteX35" fmla="*/ 3237256 w 7205100"/>
                  <a:gd name="connsiteY35" fmla="*/ 697768 h 5785515"/>
                  <a:gd name="connsiteX36" fmla="*/ 1286785 w 7205100"/>
                  <a:gd name="connsiteY36" fmla="*/ 697768 h 5785515"/>
                  <a:gd name="connsiteX37" fmla="*/ 0 w 7205100"/>
                  <a:gd name="connsiteY37" fmla="*/ 697768 h 5785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7205100" h="5785515">
                    <a:moveTo>
                      <a:pt x="0" y="1395536"/>
                    </a:moveTo>
                    <a:lnTo>
                      <a:pt x="1286785" y="1395536"/>
                    </a:lnTo>
                    <a:lnTo>
                      <a:pt x="1626992" y="1395536"/>
                    </a:lnTo>
                    <a:cubicBezTo>
                      <a:pt x="1819675" y="1395536"/>
                      <a:pt x="1975876" y="1551737"/>
                      <a:pt x="1975876" y="1744420"/>
                    </a:cubicBezTo>
                    <a:cubicBezTo>
                      <a:pt x="1975876" y="1937103"/>
                      <a:pt x="1819675" y="2093304"/>
                      <a:pt x="1626992" y="2093304"/>
                    </a:cubicBezTo>
                    <a:lnTo>
                      <a:pt x="1286785" y="2093304"/>
                    </a:lnTo>
                    <a:lnTo>
                      <a:pt x="1276896" y="2093304"/>
                    </a:lnTo>
                    <a:cubicBezTo>
                      <a:pt x="1084214" y="2093304"/>
                      <a:pt x="928013" y="2249505"/>
                      <a:pt x="928013" y="2442188"/>
                    </a:cubicBezTo>
                    <a:cubicBezTo>
                      <a:pt x="928013" y="2634871"/>
                      <a:pt x="1084214" y="2791072"/>
                      <a:pt x="1276896" y="2791072"/>
                    </a:cubicBezTo>
                    <a:lnTo>
                      <a:pt x="1286785" y="2791072"/>
                    </a:lnTo>
                    <a:lnTo>
                      <a:pt x="6856216" y="2791072"/>
                    </a:lnTo>
                    <a:cubicBezTo>
                      <a:pt x="7048899" y="2791072"/>
                      <a:pt x="7205100" y="2947273"/>
                      <a:pt x="7205100" y="3139956"/>
                    </a:cubicBezTo>
                    <a:cubicBezTo>
                      <a:pt x="7205100" y="3332639"/>
                      <a:pt x="7048899" y="3488840"/>
                      <a:pt x="6856216" y="3488840"/>
                    </a:cubicBezTo>
                    <a:lnTo>
                      <a:pt x="3444197" y="3488840"/>
                    </a:lnTo>
                    <a:lnTo>
                      <a:pt x="2324758" y="3488840"/>
                    </a:lnTo>
                    <a:cubicBezTo>
                      <a:pt x="2132075" y="3488840"/>
                      <a:pt x="1975875" y="3645041"/>
                      <a:pt x="1975875" y="3837724"/>
                    </a:cubicBezTo>
                    <a:cubicBezTo>
                      <a:pt x="1975875" y="4030407"/>
                      <a:pt x="2132075" y="4186608"/>
                      <a:pt x="2324758" y="4186608"/>
                    </a:cubicBezTo>
                    <a:lnTo>
                      <a:pt x="3444197" y="4186608"/>
                    </a:lnTo>
                    <a:lnTo>
                      <a:pt x="4884541" y="4186608"/>
                    </a:lnTo>
                    <a:cubicBezTo>
                      <a:pt x="5077224" y="4186608"/>
                      <a:pt x="5233425" y="4342809"/>
                      <a:pt x="5233425" y="4535492"/>
                    </a:cubicBezTo>
                    <a:cubicBezTo>
                      <a:pt x="5233425" y="4728175"/>
                      <a:pt x="5077224" y="4884376"/>
                      <a:pt x="4884541" y="4884376"/>
                    </a:cubicBezTo>
                    <a:lnTo>
                      <a:pt x="3444197" y="4884376"/>
                    </a:lnTo>
                    <a:lnTo>
                      <a:pt x="1430939" y="4884376"/>
                    </a:lnTo>
                    <a:cubicBezTo>
                      <a:pt x="1238256" y="4884376"/>
                      <a:pt x="1082054" y="5040577"/>
                      <a:pt x="1082054" y="5233260"/>
                    </a:cubicBezTo>
                    <a:cubicBezTo>
                      <a:pt x="1082054" y="5425943"/>
                      <a:pt x="1238256" y="5582144"/>
                      <a:pt x="1430939" y="5582144"/>
                    </a:cubicBezTo>
                    <a:lnTo>
                      <a:pt x="3444197" y="5582144"/>
                    </a:lnTo>
                    <a:lnTo>
                      <a:pt x="3617657" y="5582144"/>
                    </a:lnTo>
                    <a:cubicBezTo>
                      <a:pt x="3738084" y="5582144"/>
                      <a:pt x="3844260" y="5643160"/>
                      <a:pt x="3906957" y="5735964"/>
                    </a:cubicBezTo>
                    <a:lnTo>
                      <a:pt x="3933853" y="5785515"/>
                    </a:lnTo>
                    <a:lnTo>
                      <a:pt x="0" y="5785515"/>
                    </a:lnTo>
                    <a:close/>
                    <a:moveTo>
                      <a:pt x="0" y="0"/>
                    </a:moveTo>
                    <a:lnTo>
                      <a:pt x="3237256" y="0"/>
                    </a:lnTo>
                    <a:lnTo>
                      <a:pt x="3729556" y="0"/>
                    </a:lnTo>
                    <a:cubicBezTo>
                      <a:pt x="3922239" y="0"/>
                      <a:pt x="4078440" y="156201"/>
                      <a:pt x="4078440" y="348884"/>
                    </a:cubicBezTo>
                    <a:cubicBezTo>
                      <a:pt x="4078440" y="541567"/>
                      <a:pt x="3922239" y="697768"/>
                      <a:pt x="3729556" y="697768"/>
                    </a:cubicBezTo>
                    <a:lnTo>
                      <a:pt x="3237256" y="697768"/>
                    </a:lnTo>
                    <a:lnTo>
                      <a:pt x="1286785" y="697768"/>
                    </a:lnTo>
                    <a:lnTo>
                      <a:pt x="0" y="697768"/>
                    </a:lnTo>
                    <a:close/>
                  </a:path>
                </a:pathLst>
              </a:custGeom>
              <a:solidFill>
                <a:srgbClr val="CD572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429866" y="1537751"/>
                <a:ext cx="713232" cy="713232"/>
              </a:xfrm>
              <a:prstGeom prst="ellipse">
                <a:avLst/>
              </a:prstGeom>
              <a:solidFill>
                <a:srgbClr val="B5492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Rectangle: Rounded Corners 21"/>
              <p:cNvSpPr/>
              <p:nvPr/>
            </p:nvSpPr>
            <p:spPr>
              <a:xfrm>
                <a:off x="5392123" y="5235904"/>
                <a:ext cx="713232" cy="712392"/>
              </a:xfrm>
              <a:prstGeom prst="roundRect">
                <a:avLst>
                  <a:gd name="adj" fmla="val 50000"/>
                </a:avLst>
              </a:prstGeom>
              <a:solidFill>
                <a:srgbClr val="93341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Rectangle: Rounded Corners 22"/>
              <p:cNvSpPr/>
              <p:nvPr/>
            </p:nvSpPr>
            <p:spPr>
              <a:xfrm>
                <a:off x="2170410" y="2732413"/>
                <a:ext cx="1353288" cy="599590"/>
              </a:xfrm>
              <a:prstGeom prst="roundRect">
                <a:avLst>
                  <a:gd name="adj" fmla="val 50000"/>
                </a:avLst>
              </a:prstGeom>
              <a:solidFill>
                <a:srgbClr val="CD572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2038403" y="3584282"/>
                <a:ext cx="573845" cy="573845"/>
              </a:xfrm>
              <a:prstGeom prst="ellipse">
                <a:avLst/>
              </a:prstGeom>
              <a:solidFill>
                <a:srgbClr val="B549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: Rounded Corners 24"/>
              <p:cNvSpPr/>
              <p:nvPr/>
            </p:nvSpPr>
            <p:spPr>
              <a:xfrm>
                <a:off x="586882" y="4615478"/>
                <a:ext cx="905690" cy="471581"/>
              </a:xfrm>
              <a:prstGeom prst="roundRect">
                <a:avLst>
                  <a:gd name="adj" fmla="val 50000"/>
                </a:avLst>
              </a:prstGeom>
              <a:solidFill>
                <a:srgbClr val="93341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: Rounded Corners 25"/>
              <p:cNvSpPr/>
              <p:nvPr/>
            </p:nvSpPr>
            <p:spPr>
              <a:xfrm>
                <a:off x="586882" y="948182"/>
                <a:ext cx="905690" cy="47158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854443" y="2793959"/>
                <a:ext cx="476498" cy="4764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Freeform: Shape 15"/>
            <p:cNvSpPr/>
            <p:nvPr userDrawn="1"/>
          </p:nvSpPr>
          <p:spPr>
            <a:xfrm rot="16200000">
              <a:off x="11933699" y="5241215"/>
              <a:ext cx="294145" cy="222457"/>
            </a:xfrm>
            <a:custGeom>
              <a:avLst/>
              <a:gdLst>
                <a:gd name="connsiteX0" fmla="*/ 300180 w 600360"/>
                <a:gd name="connsiteY0" fmla="*/ 0 h 454042"/>
                <a:gd name="connsiteX1" fmla="*/ 600360 w 600360"/>
                <a:gd name="connsiteY1" fmla="*/ 300180 h 454042"/>
                <a:gd name="connsiteX2" fmla="*/ 576771 w 600360"/>
                <a:gd name="connsiteY2" fmla="*/ 417024 h 454042"/>
                <a:gd name="connsiteX3" fmla="*/ 556678 w 600360"/>
                <a:gd name="connsiteY3" fmla="*/ 454042 h 454042"/>
                <a:gd name="connsiteX4" fmla="*/ 43683 w 600360"/>
                <a:gd name="connsiteY4" fmla="*/ 454042 h 454042"/>
                <a:gd name="connsiteX5" fmla="*/ 23590 w 600360"/>
                <a:gd name="connsiteY5" fmla="*/ 417024 h 454042"/>
                <a:gd name="connsiteX6" fmla="*/ 0 w 600360"/>
                <a:gd name="connsiteY6" fmla="*/ 300180 h 454042"/>
                <a:gd name="connsiteX7" fmla="*/ 300180 w 600360"/>
                <a:gd name="connsiteY7" fmla="*/ 0 h 454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0360" h="454042">
                  <a:moveTo>
                    <a:pt x="300180" y="0"/>
                  </a:moveTo>
                  <a:cubicBezTo>
                    <a:pt x="465965" y="0"/>
                    <a:pt x="600360" y="134395"/>
                    <a:pt x="600360" y="300180"/>
                  </a:cubicBezTo>
                  <a:cubicBezTo>
                    <a:pt x="600360" y="341627"/>
                    <a:pt x="591961" y="381111"/>
                    <a:pt x="576771" y="417024"/>
                  </a:cubicBezTo>
                  <a:lnTo>
                    <a:pt x="556678" y="454042"/>
                  </a:lnTo>
                  <a:lnTo>
                    <a:pt x="43683" y="454042"/>
                  </a:lnTo>
                  <a:lnTo>
                    <a:pt x="23590" y="417024"/>
                  </a:lnTo>
                  <a:cubicBezTo>
                    <a:pt x="8400" y="381111"/>
                    <a:pt x="0" y="341627"/>
                    <a:pt x="0" y="300180"/>
                  </a:cubicBezTo>
                  <a:cubicBezTo>
                    <a:pt x="0" y="134395"/>
                    <a:pt x="134395" y="0"/>
                    <a:pt x="30018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838200" y="6414406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414406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9349072" y="6414406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D08052-46D4-4451-BCD3-D01F8058DA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76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-Title and Cont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>
                <a:solidFill>
                  <a:srgbClr val="231F2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93900"/>
            <a:ext cx="8747158" cy="4211432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3600">
                <a:solidFill>
                  <a:srgbClr val="231F20"/>
                </a:solidFill>
              </a:defRPr>
            </a:lvl1pPr>
            <a:lvl2pPr>
              <a:spcAft>
                <a:spcPts val="600"/>
              </a:spcAft>
              <a:defRPr sz="3200">
                <a:solidFill>
                  <a:srgbClr val="231F20"/>
                </a:solidFill>
              </a:defRPr>
            </a:lvl2pPr>
            <a:lvl3pPr>
              <a:spcAft>
                <a:spcPts val="600"/>
              </a:spcAft>
              <a:defRPr sz="2800">
                <a:solidFill>
                  <a:srgbClr val="231F20"/>
                </a:solidFill>
              </a:defRPr>
            </a:lvl3pPr>
            <a:lvl4pPr>
              <a:spcAft>
                <a:spcPts val="600"/>
              </a:spcAft>
              <a:defRPr sz="2400">
                <a:solidFill>
                  <a:srgbClr val="231F20"/>
                </a:solidFill>
              </a:defRPr>
            </a:lvl4pPr>
            <a:lvl5pPr>
              <a:spcAft>
                <a:spcPts val="600"/>
              </a:spcAft>
              <a:defRPr sz="2400">
                <a:solidFill>
                  <a:srgbClr val="231F2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9300129" y="3328416"/>
            <a:ext cx="2891871" cy="3529584"/>
            <a:chOff x="9300129" y="3328416"/>
            <a:chExt cx="2891871" cy="3529584"/>
          </a:xfrm>
        </p:grpSpPr>
        <p:grpSp>
          <p:nvGrpSpPr>
            <p:cNvPr id="19" name="Group 18"/>
            <p:cNvGrpSpPr/>
            <p:nvPr userDrawn="1"/>
          </p:nvGrpSpPr>
          <p:grpSpPr>
            <a:xfrm rot="5400000" flipH="1" flipV="1">
              <a:off x="8981273" y="3647272"/>
              <a:ext cx="3529584" cy="2891871"/>
              <a:chOff x="0" y="948182"/>
              <a:chExt cx="7205100" cy="5909818"/>
            </a:xfrm>
          </p:grpSpPr>
          <p:sp>
            <p:nvSpPr>
              <p:cNvPr id="20" name="Freeform: Shape 19"/>
              <p:cNvSpPr/>
              <p:nvPr/>
            </p:nvSpPr>
            <p:spPr>
              <a:xfrm>
                <a:off x="0" y="1041400"/>
                <a:ext cx="7205100" cy="5816600"/>
              </a:xfrm>
              <a:custGeom>
                <a:avLst/>
                <a:gdLst>
                  <a:gd name="connsiteX0" fmla="*/ 0 w 7205100"/>
                  <a:gd name="connsiteY0" fmla="*/ 1395536 h 5785515"/>
                  <a:gd name="connsiteX1" fmla="*/ 1286785 w 7205100"/>
                  <a:gd name="connsiteY1" fmla="*/ 1395536 h 5785515"/>
                  <a:gd name="connsiteX2" fmla="*/ 1626992 w 7205100"/>
                  <a:gd name="connsiteY2" fmla="*/ 1395536 h 5785515"/>
                  <a:gd name="connsiteX3" fmla="*/ 1975876 w 7205100"/>
                  <a:gd name="connsiteY3" fmla="*/ 1744420 h 5785515"/>
                  <a:gd name="connsiteX4" fmla="*/ 1626992 w 7205100"/>
                  <a:gd name="connsiteY4" fmla="*/ 2093304 h 5785515"/>
                  <a:gd name="connsiteX5" fmla="*/ 1286785 w 7205100"/>
                  <a:gd name="connsiteY5" fmla="*/ 2093304 h 5785515"/>
                  <a:gd name="connsiteX6" fmla="*/ 1276896 w 7205100"/>
                  <a:gd name="connsiteY6" fmla="*/ 2093304 h 5785515"/>
                  <a:gd name="connsiteX7" fmla="*/ 928013 w 7205100"/>
                  <a:gd name="connsiteY7" fmla="*/ 2442188 h 5785515"/>
                  <a:gd name="connsiteX8" fmla="*/ 1276896 w 7205100"/>
                  <a:gd name="connsiteY8" fmla="*/ 2791072 h 5785515"/>
                  <a:gd name="connsiteX9" fmla="*/ 1286785 w 7205100"/>
                  <a:gd name="connsiteY9" fmla="*/ 2791072 h 5785515"/>
                  <a:gd name="connsiteX10" fmla="*/ 6856216 w 7205100"/>
                  <a:gd name="connsiteY10" fmla="*/ 2791072 h 5785515"/>
                  <a:gd name="connsiteX11" fmla="*/ 7205100 w 7205100"/>
                  <a:gd name="connsiteY11" fmla="*/ 3139956 h 5785515"/>
                  <a:gd name="connsiteX12" fmla="*/ 6856216 w 7205100"/>
                  <a:gd name="connsiteY12" fmla="*/ 3488840 h 5785515"/>
                  <a:gd name="connsiteX13" fmla="*/ 3444197 w 7205100"/>
                  <a:gd name="connsiteY13" fmla="*/ 3488840 h 5785515"/>
                  <a:gd name="connsiteX14" fmla="*/ 2324758 w 7205100"/>
                  <a:gd name="connsiteY14" fmla="*/ 3488840 h 5785515"/>
                  <a:gd name="connsiteX15" fmla="*/ 1975875 w 7205100"/>
                  <a:gd name="connsiteY15" fmla="*/ 3837724 h 5785515"/>
                  <a:gd name="connsiteX16" fmla="*/ 2324758 w 7205100"/>
                  <a:gd name="connsiteY16" fmla="*/ 4186608 h 5785515"/>
                  <a:gd name="connsiteX17" fmla="*/ 3444197 w 7205100"/>
                  <a:gd name="connsiteY17" fmla="*/ 4186608 h 5785515"/>
                  <a:gd name="connsiteX18" fmla="*/ 4884541 w 7205100"/>
                  <a:gd name="connsiteY18" fmla="*/ 4186608 h 5785515"/>
                  <a:gd name="connsiteX19" fmla="*/ 5233425 w 7205100"/>
                  <a:gd name="connsiteY19" fmla="*/ 4535492 h 5785515"/>
                  <a:gd name="connsiteX20" fmla="*/ 4884541 w 7205100"/>
                  <a:gd name="connsiteY20" fmla="*/ 4884376 h 5785515"/>
                  <a:gd name="connsiteX21" fmla="*/ 3444197 w 7205100"/>
                  <a:gd name="connsiteY21" fmla="*/ 4884376 h 5785515"/>
                  <a:gd name="connsiteX22" fmla="*/ 1430939 w 7205100"/>
                  <a:gd name="connsiteY22" fmla="*/ 4884376 h 5785515"/>
                  <a:gd name="connsiteX23" fmla="*/ 1082054 w 7205100"/>
                  <a:gd name="connsiteY23" fmla="*/ 5233260 h 5785515"/>
                  <a:gd name="connsiteX24" fmla="*/ 1430939 w 7205100"/>
                  <a:gd name="connsiteY24" fmla="*/ 5582144 h 5785515"/>
                  <a:gd name="connsiteX25" fmla="*/ 3444197 w 7205100"/>
                  <a:gd name="connsiteY25" fmla="*/ 5582144 h 5785515"/>
                  <a:gd name="connsiteX26" fmla="*/ 3617657 w 7205100"/>
                  <a:gd name="connsiteY26" fmla="*/ 5582144 h 5785515"/>
                  <a:gd name="connsiteX27" fmla="*/ 3906957 w 7205100"/>
                  <a:gd name="connsiteY27" fmla="*/ 5735964 h 5785515"/>
                  <a:gd name="connsiteX28" fmla="*/ 3933853 w 7205100"/>
                  <a:gd name="connsiteY28" fmla="*/ 5785515 h 5785515"/>
                  <a:gd name="connsiteX29" fmla="*/ 0 w 7205100"/>
                  <a:gd name="connsiteY29" fmla="*/ 5785515 h 5785515"/>
                  <a:gd name="connsiteX30" fmla="*/ 0 w 7205100"/>
                  <a:gd name="connsiteY30" fmla="*/ 0 h 5785515"/>
                  <a:gd name="connsiteX31" fmla="*/ 3237256 w 7205100"/>
                  <a:gd name="connsiteY31" fmla="*/ 0 h 5785515"/>
                  <a:gd name="connsiteX32" fmla="*/ 3729556 w 7205100"/>
                  <a:gd name="connsiteY32" fmla="*/ 0 h 5785515"/>
                  <a:gd name="connsiteX33" fmla="*/ 4078440 w 7205100"/>
                  <a:gd name="connsiteY33" fmla="*/ 348884 h 5785515"/>
                  <a:gd name="connsiteX34" fmla="*/ 3729556 w 7205100"/>
                  <a:gd name="connsiteY34" fmla="*/ 697768 h 5785515"/>
                  <a:gd name="connsiteX35" fmla="*/ 3237256 w 7205100"/>
                  <a:gd name="connsiteY35" fmla="*/ 697768 h 5785515"/>
                  <a:gd name="connsiteX36" fmla="*/ 1286785 w 7205100"/>
                  <a:gd name="connsiteY36" fmla="*/ 697768 h 5785515"/>
                  <a:gd name="connsiteX37" fmla="*/ 0 w 7205100"/>
                  <a:gd name="connsiteY37" fmla="*/ 697768 h 5785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7205100" h="5785515">
                    <a:moveTo>
                      <a:pt x="0" y="1395536"/>
                    </a:moveTo>
                    <a:lnTo>
                      <a:pt x="1286785" y="1395536"/>
                    </a:lnTo>
                    <a:lnTo>
                      <a:pt x="1626992" y="1395536"/>
                    </a:lnTo>
                    <a:cubicBezTo>
                      <a:pt x="1819675" y="1395536"/>
                      <a:pt x="1975876" y="1551737"/>
                      <a:pt x="1975876" y="1744420"/>
                    </a:cubicBezTo>
                    <a:cubicBezTo>
                      <a:pt x="1975876" y="1937103"/>
                      <a:pt x="1819675" y="2093304"/>
                      <a:pt x="1626992" y="2093304"/>
                    </a:cubicBezTo>
                    <a:lnTo>
                      <a:pt x="1286785" y="2093304"/>
                    </a:lnTo>
                    <a:lnTo>
                      <a:pt x="1276896" y="2093304"/>
                    </a:lnTo>
                    <a:cubicBezTo>
                      <a:pt x="1084214" y="2093304"/>
                      <a:pt x="928013" y="2249505"/>
                      <a:pt x="928013" y="2442188"/>
                    </a:cubicBezTo>
                    <a:cubicBezTo>
                      <a:pt x="928013" y="2634871"/>
                      <a:pt x="1084214" y="2791072"/>
                      <a:pt x="1276896" y="2791072"/>
                    </a:cubicBezTo>
                    <a:lnTo>
                      <a:pt x="1286785" y="2791072"/>
                    </a:lnTo>
                    <a:lnTo>
                      <a:pt x="6856216" y="2791072"/>
                    </a:lnTo>
                    <a:cubicBezTo>
                      <a:pt x="7048899" y="2791072"/>
                      <a:pt x="7205100" y="2947273"/>
                      <a:pt x="7205100" y="3139956"/>
                    </a:cubicBezTo>
                    <a:cubicBezTo>
                      <a:pt x="7205100" y="3332639"/>
                      <a:pt x="7048899" y="3488840"/>
                      <a:pt x="6856216" y="3488840"/>
                    </a:cubicBezTo>
                    <a:lnTo>
                      <a:pt x="3444197" y="3488840"/>
                    </a:lnTo>
                    <a:lnTo>
                      <a:pt x="2324758" y="3488840"/>
                    </a:lnTo>
                    <a:cubicBezTo>
                      <a:pt x="2132075" y="3488840"/>
                      <a:pt x="1975875" y="3645041"/>
                      <a:pt x="1975875" y="3837724"/>
                    </a:cubicBezTo>
                    <a:cubicBezTo>
                      <a:pt x="1975875" y="4030407"/>
                      <a:pt x="2132075" y="4186608"/>
                      <a:pt x="2324758" y="4186608"/>
                    </a:cubicBezTo>
                    <a:lnTo>
                      <a:pt x="3444197" y="4186608"/>
                    </a:lnTo>
                    <a:lnTo>
                      <a:pt x="4884541" y="4186608"/>
                    </a:lnTo>
                    <a:cubicBezTo>
                      <a:pt x="5077224" y="4186608"/>
                      <a:pt x="5233425" y="4342809"/>
                      <a:pt x="5233425" y="4535492"/>
                    </a:cubicBezTo>
                    <a:cubicBezTo>
                      <a:pt x="5233425" y="4728175"/>
                      <a:pt x="5077224" y="4884376"/>
                      <a:pt x="4884541" y="4884376"/>
                    </a:cubicBezTo>
                    <a:lnTo>
                      <a:pt x="3444197" y="4884376"/>
                    </a:lnTo>
                    <a:lnTo>
                      <a:pt x="1430939" y="4884376"/>
                    </a:lnTo>
                    <a:cubicBezTo>
                      <a:pt x="1238256" y="4884376"/>
                      <a:pt x="1082054" y="5040577"/>
                      <a:pt x="1082054" y="5233260"/>
                    </a:cubicBezTo>
                    <a:cubicBezTo>
                      <a:pt x="1082054" y="5425943"/>
                      <a:pt x="1238256" y="5582144"/>
                      <a:pt x="1430939" y="5582144"/>
                    </a:cubicBezTo>
                    <a:lnTo>
                      <a:pt x="3444197" y="5582144"/>
                    </a:lnTo>
                    <a:lnTo>
                      <a:pt x="3617657" y="5582144"/>
                    </a:lnTo>
                    <a:cubicBezTo>
                      <a:pt x="3738084" y="5582144"/>
                      <a:pt x="3844260" y="5643160"/>
                      <a:pt x="3906957" y="5735964"/>
                    </a:cubicBezTo>
                    <a:lnTo>
                      <a:pt x="3933853" y="5785515"/>
                    </a:lnTo>
                    <a:lnTo>
                      <a:pt x="0" y="5785515"/>
                    </a:lnTo>
                    <a:close/>
                    <a:moveTo>
                      <a:pt x="0" y="0"/>
                    </a:moveTo>
                    <a:lnTo>
                      <a:pt x="3237256" y="0"/>
                    </a:lnTo>
                    <a:lnTo>
                      <a:pt x="3729556" y="0"/>
                    </a:lnTo>
                    <a:cubicBezTo>
                      <a:pt x="3922239" y="0"/>
                      <a:pt x="4078440" y="156201"/>
                      <a:pt x="4078440" y="348884"/>
                    </a:cubicBezTo>
                    <a:cubicBezTo>
                      <a:pt x="4078440" y="541567"/>
                      <a:pt x="3922239" y="697768"/>
                      <a:pt x="3729556" y="697768"/>
                    </a:cubicBezTo>
                    <a:lnTo>
                      <a:pt x="3237256" y="697768"/>
                    </a:lnTo>
                    <a:lnTo>
                      <a:pt x="1286785" y="697768"/>
                    </a:lnTo>
                    <a:lnTo>
                      <a:pt x="0" y="697768"/>
                    </a:lnTo>
                    <a:close/>
                  </a:path>
                </a:pathLst>
              </a:custGeom>
              <a:solidFill>
                <a:srgbClr val="CD572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429866" y="1537751"/>
                <a:ext cx="713232" cy="713232"/>
              </a:xfrm>
              <a:prstGeom prst="ellipse">
                <a:avLst/>
              </a:prstGeom>
              <a:solidFill>
                <a:srgbClr val="B5492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Rectangle: Rounded Corners 21"/>
              <p:cNvSpPr/>
              <p:nvPr/>
            </p:nvSpPr>
            <p:spPr>
              <a:xfrm>
                <a:off x="5392123" y="5235904"/>
                <a:ext cx="713232" cy="712392"/>
              </a:xfrm>
              <a:prstGeom prst="roundRect">
                <a:avLst>
                  <a:gd name="adj" fmla="val 50000"/>
                </a:avLst>
              </a:prstGeom>
              <a:solidFill>
                <a:srgbClr val="93341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Rectangle: Rounded Corners 22"/>
              <p:cNvSpPr/>
              <p:nvPr/>
            </p:nvSpPr>
            <p:spPr>
              <a:xfrm>
                <a:off x="2170410" y="2732413"/>
                <a:ext cx="1353288" cy="599590"/>
              </a:xfrm>
              <a:prstGeom prst="roundRect">
                <a:avLst>
                  <a:gd name="adj" fmla="val 50000"/>
                </a:avLst>
              </a:prstGeom>
              <a:solidFill>
                <a:srgbClr val="CD572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2038403" y="3584282"/>
                <a:ext cx="573845" cy="573845"/>
              </a:xfrm>
              <a:prstGeom prst="ellipse">
                <a:avLst/>
              </a:prstGeom>
              <a:solidFill>
                <a:srgbClr val="B549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: Rounded Corners 24"/>
              <p:cNvSpPr/>
              <p:nvPr/>
            </p:nvSpPr>
            <p:spPr>
              <a:xfrm>
                <a:off x="586882" y="4615478"/>
                <a:ext cx="905690" cy="471581"/>
              </a:xfrm>
              <a:prstGeom prst="roundRect">
                <a:avLst>
                  <a:gd name="adj" fmla="val 50000"/>
                </a:avLst>
              </a:prstGeom>
              <a:solidFill>
                <a:srgbClr val="93341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: Rounded Corners 25"/>
              <p:cNvSpPr/>
              <p:nvPr/>
            </p:nvSpPr>
            <p:spPr>
              <a:xfrm>
                <a:off x="586882" y="948182"/>
                <a:ext cx="905690" cy="47158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854443" y="2793959"/>
                <a:ext cx="476498" cy="4764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Freeform: Shape 15"/>
            <p:cNvSpPr/>
            <p:nvPr userDrawn="1"/>
          </p:nvSpPr>
          <p:spPr>
            <a:xfrm rot="16200000">
              <a:off x="11933699" y="5241215"/>
              <a:ext cx="294145" cy="222457"/>
            </a:xfrm>
            <a:custGeom>
              <a:avLst/>
              <a:gdLst>
                <a:gd name="connsiteX0" fmla="*/ 300180 w 600360"/>
                <a:gd name="connsiteY0" fmla="*/ 0 h 454042"/>
                <a:gd name="connsiteX1" fmla="*/ 600360 w 600360"/>
                <a:gd name="connsiteY1" fmla="*/ 300180 h 454042"/>
                <a:gd name="connsiteX2" fmla="*/ 576771 w 600360"/>
                <a:gd name="connsiteY2" fmla="*/ 417024 h 454042"/>
                <a:gd name="connsiteX3" fmla="*/ 556678 w 600360"/>
                <a:gd name="connsiteY3" fmla="*/ 454042 h 454042"/>
                <a:gd name="connsiteX4" fmla="*/ 43683 w 600360"/>
                <a:gd name="connsiteY4" fmla="*/ 454042 h 454042"/>
                <a:gd name="connsiteX5" fmla="*/ 23590 w 600360"/>
                <a:gd name="connsiteY5" fmla="*/ 417024 h 454042"/>
                <a:gd name="connsiteX6" fmla="*/ 0 w 600360"/>
                <a:gd name="connsiteY6" fmla="*/ 300180 h 454042"/>
                <a:gd name="connsiteX7" fmla="*/ 300180 w 600360"/>
                <a:gd name="connsiteY7" fmla="*/ 0 h 454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0360" h="454042">
                  <a:moveTo>
                    <a:pt x="300180" y="0"/>
                  </a:moveTo>
                  <a:cubicBezTo>
                    <a:pt x="465965" y="0"/>
                    <a:pt x="600360" y="134395"/>
                    <a:pt x="600360" y="300180"/>
                  </a:cubicBezTo>
                  <a:cubicBezTo>
                    <a:pt x="600360" y="341627"/>
                    <a:pt x="591961" y="381111"/>
                    <a:pt x="576771" y="417024"/>
                  </a:cubicBezTo>
                  <a:lnTo>
                    <a:pt x="556678" y="454042"/>
                  </a:lnTo>
                  <a:lnTo>
                    <a:pt x="43683" y="454042"/>
                  </a:lnTo>
                  <a:lnTo>
                    <a:pt x="23590" y="417024"/>
                  </a:lnTo>
                  <a:cubicBezTo>
                    <a:pt x="8400" y="381111"/>
                    <a:pt x="0" y="341627"/>
                    <a:pt x="0" y="300180"/>
                  </a:cubicBezTo>
                  <a:cubicBezTo>
                    <a:pt x="0" y="134395"/>
                    <a:pt x="134395" y="0"/>
                    <a:pt x="30018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838200" y="6414406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414406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9349072" y="6414406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D08052-46D4-4451-BCD3-D01F8058DA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396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07-Title and Content Light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14406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14406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4406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CD08052-46D4-4451-BCD3-D01F8058DAE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9" name="Group 18"/>
          <p:cNvGrpSpPr/>
          <p:nvPr userDrawn="1"/>
        </p:nvGrpSpPr>
        <p:grpSpPr>
          <a:xfrm flipV="1">
            <a:off x="9300129" y="0"/>
            <a:ext cx="2891871" cy="3529584"/>
            <a:chOff x="9300129" y="3328416"/>
            <a:chExt cx="2891871" cy="3529584"/>
          </a:xfrm>
        </p:grpSpPr>
        <p:grpSp>
          <p:nvGrpSpPr>
            <p:cNvPr id="20" name="Group 19"/>
            <p:cNvGrpSpPr/>
            <p:nvPr userDrawn="1"/>
          </p:nvGrpSpPr>
          <p:grpSpPr>
            <a:xfrm rot="5400000" flipH="1" flipV="1">
              <a:off x="8981273" y="3647272"/>
              <a:ext cx="3529584" cy="2891871"/>
              <a:chOff x="0" y="948182"/>
              <a:chExt cx="7205100" cy="5909818"/>
            </a:xfrm>
          </p:grpSpPr>
          <p:sp>
            <p:nvSpPr>
              <p:cNvPr id="25" name="Freeform: Shape 24"/>
              <p:cNvSpPr/>
              <p:nvPr/>
            </p:nvSpPr>
            <p:spPr>
              <a:xfrm>
                <a:off x="0" y="1041400"/>
                <a:ext cx="7205100" cy="5816600"/>
              </a:xfrm>
              <a:custGeom>
                <a:avLst/>
                <a:gdLst>
                  <a:gd name="connsiteX0" fmla="*/ 0 w 7205100"/>
                  <a:gd name="connsiteY0" fmla="*/ 1395536 h 5785515"/>
                  <a:gd name="connsiteX1" fmla="*/ 1286785 w 7205100"/>
                  <a:gd name="connsiteY1" fmla="*/ 1395536 h 5785515"/>
                  <a:gd name="connsiteX2" fmla="*/ 1626992 w 7205100"/>
                  <a:gd name="connsiteY2" fmla="*/ 1395536 h 5785515"/>
                  <a:gd name="connsiteX3" fmla="*/ 1975876 w 7205100"/>
                  <a:gd name="connsiteY3" fmla="*/ 1744420 h 5785515"/>
                  <a:gd name="connsiteX4" fmla="*/ 1626992 w 7205100"/>
                  <a:gd name="connsiteY4" fmla="*/ 2093304 h 5785515"/>
                  <a:gd name="connsiteX5" fmla="*/ 1286785 w 7205100"/>
                  <a:gd name="connsiteY5" fmla="*/ 2093304 h 5785515"/>
                  <a:gd name="connsiteX6" fmla="*/ 1276896 w 7205100"/>
                  <a:gd name="connsiteY6" fmla="*/ 2093304 h 5785515"/>
                  <a:gd name="connsiteX7" fmla="*/ 928013 w 7205100"/>
                  <a:gd name="connsiteY7" fmla="*/ 2442188 h 5785515"/>
                  <a:gd name="connsiteX8" fmla="*/ 1276896 w 7205100"/>
                  <a:gd name="connsiteY8" fmla="*/ 2791072 h 5785515"/>
                  <a:gd name="connsiteX9" fmla="*/ 1286785 w 7205100"/>
                  <a:gd name="connsiteY9" fmla="*/ 2791072 h 5785515"/>
                  <a:gd name="connsiteX10" fmla="*/ 6856216 w 7205100"/>
                  <a:gd name="connsiteY10" fmla="*/ 2791072 h 5785515"/>
                  <a:gd name="connsiteX11" fmla="*/ 7205100 w 7205100"/>
                  <a:gd name="connsiteY11" fmla="*/ 3139956 h 5785515"/>
                  <a:gd name="connsiteX12" fmla="*/ 6856216 w 7205100"/>
                  <a:gd name="connsiteY12" fmla="*/ 3488840 h 5785515"/>
                  <a:gd name="connsiteX13" fmla="*/ 3444197 w 7205100"/>
                  <a:gd name="connsiteY13" fmla="*/ 3488840 h 5785515"/>
                  <a:gd name="connsiteX14" fmla="*/ 2324758 w 7205100"/>
                  <a:gd name="connsiteY14" fmla="*/ 3488840 h 5785515"/>
                  <a:gd name="connsiteX15" fmla="*/ 1975875 w 7205100"/>
                  <a:gd name="connsiteY15" fmla="*/ 3837724 h 5785515"/>
                  <a:gd name="connsiteX16" fmla="*/ 2324758 w 7205100"/>
                  <a:gd name="connsiteY16" fmla="*/ 4186608 h 5785515"/>
                  <a:gd name="connsiteX17" fmla="*/ 3444197 w 7205100"/>
                  <a:gd name="connsiteY17" fmla="*/ 4186608 h 5785515"/>
                  <a:gd name="connsiteX18" fmla="*/ 4884541 w 7205100"/>
                  <a:gd name="connsiteY18" fmla="*/ 4186608 h 5785515"/>
                  <a:gd name="connsiteX19" fmla="*/ 5233425 w 7205100"/>
                  <a:gd name="connsiteY19" fmla="*/ 4535492 h 5785515"/>
                  <a:gd name="connsiteX20" fmla="*/ 4884541 w 7205100"/>
                  <a:gd name="connsiteY20" fmla="*/ 4884376 h 5785515"/>
                  <a:gd name="connsiteX21" fmla="*/ 3444197 w 7205100"/>
                  <a:gd name="connsiteY21" fmla="*/ 4884376 h 5785515"/>
                  <a:gd name="connsiteX22" fmla="*/ 1430939 w 7205100"/>
                  <a:gd name="connsiteY22" fmla="*/ 4884376 h 5785515"/>
                  <a:gd name="connsiteX23" fmla="*/ 1082054 w 7205100"/>
                  <a:gd name="connsiteY23" fmla="*/ 5233260 h 5785515"/>
                  <a:gd name="connsiteX24" fmla="*/ 1430939 w 7205100"/>
                  <a:gd name="connsiteY24" fmla="*/ 5582144 h 5785515"/>
                  <a:gd name="connsiteX25" fmla="*/ 3444197 w 7205100"/>
                  <a:gd name="connsiteY25" fmla="*/ 5582144 h 5785515"/>
                  <a:gd name="connsiteX26" fmla="*/ 3617657 w 7205100"/>
                  <a:gd name="connsiteY26" fmla="*/ 5582144 h 5785515"/>
                  <a:gd name="connsiteX27" fmla="*/ 3906957 w 7205100"/>
                  <a:gd name="connsiteY27" fmla="*/ 5735964 h 5785515"/>
                  <a:gd name="connsiteX28" fmla="*/ 3933853 w 7205100"/>
                  <a:gd name="connsiteY28" fmla="*/ 5785515 h 5785515"/>
                  <a:gd name="connsiteX29" fmla="*/ 0 w 7205100"/>
                  <a:gd name="connsiteY29" fmla="*/ 5785515 h 5785515"/>
                  <a:gd name="connsiteX30" fmla="*/ 0 w 7205100"/>
                  <a:gd name="connsiteY30" fmla="*/ 0 h 5785515"/>
                  <a:gd name="connsiteX31" fmla="*/ 3237256 w 7205100"/>
                  <a:gd name="connsiteY31" fmla="*/ 0 h 5785515"/>
                  <a:gd name="connsiteX32" fmla="*/ 3729556 w 7205100"/>
                  <a:gd name="connsiteY32" fmla="*/ 0 h 5785515"/>
                  <a:gd name="connsiteX33" fmla="*/ 4078440 w 7205100"/>
                  <a:gd name="connsiteY33" fmla="*/ 348884 h 5785515"/>
                  <a:gd name="connsiteX34" fmla="*/ 3729556 w 7205100"/>
                  <a:gd name="connsiteY34" fmla="*/ 697768 h 5785515"/>
                  <a:gd name="connsiteX35" fmla="*/ 3237256 w 7205100"/>
                  <a:gd name="connsiteY35" fmla="*/ 697768 h 5785515"/>
                  <a:gd name="connsiteX36" fmla="*/ 1286785 w 7205100"/>
                  <a:gd name="connsiteY36" fmla="*/ 697768 h 5785515"/>
                  <a:gd name="connsiteX37" fmla="*/ 0 w 7205100"/>
                  <a:gd name="connsiteY37" fmla="*/ 697768 h 5785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7205100" h="5785515">
                    <a:moveTo>
                      <a:pt x="0" y="1395536"/>
                    </a:moveTo>
                    <a:lnTo>
                      <a:pt x="1286785" y="1395536"/>
                    </a:lnTo>
                    <a:lnTo>
                      <a:pt x="1626992" y="1395536"/>
                    </a:lnTo>
                    <a:cubicBezTo>
                      <a:pt x="1819675" y="1395536"/>
                      <a:pt x="1975876" y="1551737"/>
                      <a:pt x="1975876" y="1744420"/>
                    </a:cubicBezTo>
                    <a:cubicBezTo>
                      <a:pt x="1975876" y="1937103"/>
                      <a:pt x="1819675" y="2093304"/>
                      <a:pt x="1626992" y="2093304"/>
                    </a:cubicBezTo>
                    <a:lnTo>
                      <a:pt x="1286785" y="2093304"/>
                    </a:lnTo>
                    <a:lnTo>
                      <a:pt x="1276896" y="2093304"/>
                    </a:lnTo>
                    <a:cubicBezTo>
                      <a:pt x="1084214" y="2093304"/>
                      <a:pt x="928013" y="2249505"/>
                      <a:pt x="928013" y="2442188"/>
                    </a:cubicBezTo>
                    <a:cubicBezTo>
                      <a:pt x="928013" y="2634871"/>
                      <a:pt x="1084214" y="2791072"/>
                      <a:pt x="1276896" y="2791072"/>
                    </a:cubicBezTo>
                    <a:lnTo>
                      <a:pt x="1286785" y="2791072"/>
                    </a:lnTo>
                    <a:lnTo>
                      <a:pt x="6856216" y="2791072"/>
                    </a:lnTo>
                    <a:cubicBezTo>
                      <a:pt x="7048899" y="2791072"/>
                      <a:pt x="7205100" y="2947273"/>
                      <a:pt x="7205100" y="3139956"/>
                    </a:cubicBezTo>
                    <a:cubicBezTo>
                      <a:pt x="7205100" y="3332639"/>
                      <a:pt x="7048899" y="3488840"/>
                      <a:pt x="6856216" y="3488840"/>
                    </a:cubicBezTo>
                    <a:lnTo>
                      <a:pt x="3444197" y="3488840"/>
                    </a:lnTo>
                    <a:lnTo>
                      <a:pt x="2324758" y="3488840"/>
                    </a:lnTo>
                    <a:cubicBezTo>
                      <a:pt x="2132075" y="3488840"/>
                      <a:pt x="1975875" y="3645041"/>
                      <a:pt x="1975875" y="3837724"/>
                    </a:cubicBezTo>
                    <a:cubicBezTo>
                      <a:pt x="1975875" y="4030407"/>
                      <a:pt x="2132075" y="4186608"/>
                      <a:pt x="2324758" y="4186608"/>
                    </a:cubicBezTo>
                    <a:lnTo>
                      <a:pt x="3444197" y="4186608"/>
                    </a:lnTo>
                    <a:lnTo>
                      <a:pt x="4884541" y="4186608"/>
                    </a:lnTo>
                    <a:cubicBezTo>
                      <a:pt x="5077224" y="4186608"/>
                      <a:pt x="5233425" y="4342809"/>
                      <a:pt x="5233425" y="4535492"/>
                    </a:cubicBezTo>
                    <a:cubicBezTo>
                      <a:pt x="5233425" y="4728175"/>
                      <a:pt x="5077224" y="4884376"/>
                      <a:pt x="4884541" y="4884376"/>
                    </a:cubicBezTo>
                    <a:lnTo>
                      <a:pt x="3444197" y="4884376"/>
                    </a:lnTo>
                    <a:lnTo>
                      <a:pt x="1430939" y="4884376"/>
                    </a:lnTo>
                    <a:cubicBezTo>
                      <a:pt x="1238256" y="4884376"/>
                      <a:pt x="1082054" y="5040577"/>
                      <a:pt x="1082054" y="5233260"/>
                    </a:cubicBezTo>
                    <a:cubicBezTo>
                      <a:pt x="1082054" y="5425943"/>
                      <a:pt x="1238256" y="5582144"/>
                      <a:pt x="1430939" y="5582144"/>
                    </a:cubicBezTo>
                    <a:lnTo>
                      <a:pt x="3444197" y="5582144"/>
                    </a:lnTo>
                    <a:lnTo>
                      <a:pt x="3617657" y="5582144"/>
                    </a:lnTo>
                    <a:cubicBezTo>
                      <a:pt x="3738084" y="5582144"/>
                      <a:pt x="3844260" y="5643160"/>
                      <a:pt x="3906957" y="5735964"/>
                    </a:cubicBezTo>
                    <a:lnTo>
                      <a:pt x="3933853" y="5785515"/>
                    </a:lnTo>
                    <a:lnTo>
                      <a:pt x="0" y="5785515"/>
                    </a:lnTo>
                    <a:close/>
                    <a:moveTo>
                      <a:pt x="0" y="0"/>
                    </a:moveTo>
                    <a:lnTo>
                      <a:pt x="3237256" y="0"/>
                    </a:lnTo>
                    <a:lnTo>
                      <a:pt x="3729556" y="0"/>
                    </a:lnTo>
                    <a:cubicBezTo>
                      <a:pt x="3922239" y="0"/>
                      <a:pt x="4078440" y="156201"/>
                      <a:pt x="4078440" y="348884"/>
                    </a:cubicBezTo>
                    <a:cubicBezTo>
                      <a:pt x="4078440" y="541567"/>
                      <a:pt x="3922239" y="697768"/>
                      <a:pt x="3729556" y="697768"/>
                    </a:cubicBezTo>
                    <a:lnTo>
                      <a:pt x="3237256" y="697768"/>
                    </a:lnTo>
                    <a:lnTo>
                      <a:pt x="1286785" y="697768"/>
                    </a:lnTo>
                    <a:lnTo>
                      <a:pt x="0" y="697768"/>
                    </a:lnTo>
                    <a:close/>
                  </a:path>
                </a:pathLst>
              </a:custGeom>
              <a:solidFill>
                <a:srgbClr val="CD572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4429866" y="1537751"/>
                <a:ext cx="713232" cy="713232"/>
              </a:xfrm>
              <a:prstGeom prst="ellipse">
                <a:avLst/>
              </a:prstGeom>
              <a:solidFill>
                <a:srgbClr val="B5492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Rectangle: Rounded Corners 26"/>
              <p:cNvSpPr/>
              <p:nvPr/>
            </p:nvSpPr>
            <p:spPr>
              <a:xfrm>
                <a:off x="5392123" y="5235904"/>
                <a:ext cx="713232" cy="712392"/>
              </a:xfrm>
              <a:prstGeom prst="roundRect">
                <a:avLst>
                  <a:gd name="adj" fmla="val 50000"/>
                </a:avLst>
              </a:prstGeom>
              <a:solidFill>
                <a:srgbClr val="93341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Rectangle: Rounded Corners 27"/>
              <p:cNvSpPr/>
              <p:nvPr/>
            </p:nvSpPr>
            <p:spPr>
              <a:xfrm>
                <a:off x="2170410" y="2732413"/>
                <a:ext cx="1353288" cy="599590"/>
              </a:xfrm>
              <a:prstGeom prst="roundRect">
                <a:avLst>
                  <a:gd name="adj" fmla="val 50000"/>
                </a:avLst>
              </a:prstGeom>
              <a:solidFill>
                <a:srgbClr val="CD572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2038403" y="3584282"/>
                <a:ext cx="573845" cy="573845"/>
              </a:xfrm>
              <a:prstGeom prst="ellipse">
                <a:avLst/>
              </a:prstGeom>
              <a:solidFill>
                <a:srgbClr val="B549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: Rounded Corners 29"/>
              <p:cNvSpPr/>
              <p:nvPr/>
            </p:nvSpPr>
            <p:spPr>
              <a:xfrm>
                <a:off x="586882" y="4615478"/>
                <a:ext cx="905690" cy="471581"/>
              </a:xfrm>
              <a:prstGeom prst="roundRect">
                <a:avLst>
                  <a:gd name="adj" fmla="val 50000"/>
                </a:avLst>
              </a:prstGeom>
              <a:solidFill>
                <a:srgbClr val="93341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: Rounded Corners 30"/>
              <p:cNvSpPr/>
              <p:nvPr/>
            </p:nvSpPr>
            <p:spPr>
              <a:xfrm>
                <a:off x="586882" y="948182"/>
                <a:ext cx="905690" cy="47158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2854443" y="2793959"/>
                <a:ext cx="476498" cy="4764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Freeform: Shape 20"/>
            <p:cNvSpPr/>
            <p:nvPr userDrawn="1"/>
          </p:nvSpPr>
          <p:spPr>
            <a:xfrm rot="16200000">
              <a:off x="11933699" y="5241215"/>
              <a:ext cx="294145" cy="222457"/>
            </a:xfrm>
            <a:custGeom>
              <a:avLst/>
              <a:gdLst>
                <a:gd name="connsiteX0" fmla="*/ 300180 w 600360"/>
                <a:gd name="connsiteY0" fmla="*/ 0 h 454042"/>
                <a:gd name="connsiteX1" fmla="*/ 600360 w 600360"/>
                <a:gd name="connsiteY1" fmla="*/ 300180 h 454042"/>
                <a:gd name="connsiteX2" fmla="*/ 576771 w 600360"/>
                <a:gd name="connsiteY2" fmla="*/ 417024 h 454042"/>
                <a:gd name="connsiteX3" fmla="*/ 556678 w 600360"/>
                <a:gd name="connsiteY3" fmla="*/ 454042 h 454042"/>
                <a:gd name="connsiteX4" fmla="*/ 43683 w 600360"/>
                <a:gd name="connsiteY4" fmla="*/ 454042 h 454042"/>
                <a:gd name="connsiteX5" fmla="*/ 23590 w 600360"/>
                <a:gd name="connsiteY5" fmla="*/ 417024 h 454042"/>
                <a:gd name="connsiteX6" fmla="*/ 0 w 600360"/>
                <a:gd name="connsiteY6" fmla="*/ 300180 h 454042"/>
                <a:gd name="connsiteX7" fmla="*/ 300180 w 600360"/>
                <a:gd name="connsiteY7" fmla="*/ 0 h 454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0360" h="454042">
                  <a:moveTo>
                    <a:pt x="300180" y="0"/>
                  </a:moveTo>
                  <a:cubicBezTo>
                    <a:pt x="465965" y="0"/>
                    <a:pt x="600360" y="134395"/>
                    <a:pt x="600360" y="300180"/>
                  </a:cubicBezTo>
                  <a:cubicBezTo>
                    <a:pt x="600360" y="341627"/>
                    <a:pt x="591961" y="381111"/>
                    <a:pt x="576771" y="417024"/>
                  </a:cubicBezTo>
                  <a:lnTo>
                    <a:pt x="556678" y="454042"/>
                  </a:lnTo>
                  <a:lnTo>
                    <a:pt x="43683" y="454042"/>
                  </a:lnTo>
                  <a:lnTo>
                    <a:pt x="23590" y="417024"/>
                  </a:lnTo>
                  <a:cubicBezTo>
                    <a:pt x="8400" y="381111"/>
                    <a:pt x="0" y="341627"/>
                    <a:pt x="0" y="300180"/>
                  </a:cubicBezTo>
                  <a:cubicBezTo>
                    <a:pt x="0" y="134395"/>
                    <a:pt x="134395" y="0"/>
                    <a:pt x="30018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689352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4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93899"/>
            <a:ext cx="5181600" cy="4183063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3600"/>
            </a:lvl1pPr>
            <a:lvl2pPr>
              <a:spcAft>
                <a:spcPts val="600"/>
              </a:spcAft>
              <a:defRPr sz="3200"/>
            </a:lvl2pPr>
            <a:lvl3pPr>
              <a:spcAft>
                <a:spcPts val="600"/>
              </a:spcAft>
              <a:defRPr sz="2800"/>
            </a:lvl3pPr>
            <a:lvl4pPr>
              <a:spcAft>
                <a:spcPts val="600"/>
              </a:spcAft>
              <a:defRPr sz="2400"/>
            </a:lvl4pPr>
            <a:lvl5pPr>
              <a:spcAft>
                <a:spcPts val="600"/>
              </a:spcAft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93899"/>
            <a:ext cx="5181600" cy="4183063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3600"/>
            </a:lvl1pPr>
            <a:lvl2pPr>
              <a:spcAft>
                <a:spcPts val="600"/>
              </a:spcAft>
              <a:defRPr sz="3200"/>
            </a:lvl2pPr>
            <a:lvl3pPr>
              <a:spcAft>
                <a:spcPts val="600"/>
              </a:spcAft>
              <a:defRPr sz="2800"/>
            </a:lvl3pPr>
            <a:lvl4pPr>
              <a:spcAft>
                <a:spcPts val="600"/>
              </a:spcAft>
              <a:defRPr sz="2400"/>
            </a:lvl4pPr>
            <a:lvl5pPr>
              <a:spcAft>
                <a:spcPts val="600"/>
              </a:spcAft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6099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-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292100" y="2620008"/>
            <a:ext cx="7809059" cy="2689836"/>
          </a:xfrm>
          <a:prstGeom prst="roundRect">
            <a:avLst>
              <a:gd name="adj" fmla="val 35921"/>
            </a:avLst>
          </a:prstGeom>
        </p:spPr>
        <p:txBody>
          <a:bodyPr wrap="square" tIns="91440" anchor="b">
            <a:spAutoFit/>
          </a:bodyPr>
          <a:lstStyle>
            <a:lvl1pPr algn="ctr">
              <a:defRPr sz="7200" b="1">
                <a:solidFill>
                  <a:srgbClr val="231F2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" name="Text Placeholder 2"/>
          <p:cNvSpPr>
            <a:spLocks noGrp="1"/>
          </p:cNvSpPr>
          <p:nvPr>
            <p:ph type="body" idx="1"/>
          </p:nvPr>
        </p:nvSpPr>
        <p:spPr>
          <a:xfrm>
            <a:off x="292100" y="5357813"/>
            <a:ext cx="7809059" cy="776383"/>
          </a:xfrm>
          <a:prstGeom prst="roundRect">
            <a:avLst>
              <a:gd name="adj" fmla="val 50000"/>
            </a:avLst>
          </a:prstGeom>
        </p:spPr>
        <p:txBody>
          <a:bodyPr wrap="square">
            <a:spAutoFit/>
          </a:bodyPr>
          <a:lstStyle>
            <a:lvl1pPr marL="0" indent="0" algn="ctr">
              <a:buNone/>
              <a:defRPr sz="4400">
                <a:solidFill>
                  <a:srgbClr val="93341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0319913 w 12192000"/>
              <a:gd name="connsiteY0" fmla="*/ 5226260 h 6858000"/>
              <a:gd name="connsiteX1" fmla="*/ 10436496 w 12192000"/>
              <a:gd name="connsiteY1" fmla="*/ 5342972 h 6858000"/>
              <a:gd name="connsiteX2" fmla="*/ 10319913 w 12192000"/>
              <a:gd name="connsiteY2" fmla="*/ 5459684 h 6858000"/>
              <a:gd name="connsiteX3" fmla="*/ 10203330 w 12192000"/>
              <a:gd name="connsiteY3" fmla="*/ 5342972 h 6858000"/>
              <a:gd name="connsiteX4" fmla="*/ 10319913 w 12192000"/>
              <a:gd name="connsiteY4" fmla="*/ 5226260 h 6858000"/>
              <a:gd name="connsiteX5" fmla="*/ 10319913 w 12192000"/>
              <a:gd name="connsiteY5" fmla="*/ 5131833 h 6858000"/>
              <a:gd name="connsiteX6" fmla="*/ 10173213 w 12192000"/>
              <a:gd name="connsiteY6" fmla="*/ 5278533 h 6858000"/>
              <a:gd name="connsiteX7" fmla="*/ 10173213 w 12192000"/>
              <a:gd name="connsiteY7" fmla="*/ 5648073 h 6858000"/>
              <a:gd name="connsiteX8" fmla="*/ 10262811 w 12192000"/>
              <a:gd name="connsiteY8" fmla="*/ 5783244 h 6858000"/>
              <a:gd name="connsiteX9" fmla="*/ 10319913 w 12192000"/>
              <a:gd name="connsiteY9" fmla="*/ 5794773 h 6858000"/>
              <a:gd name="connsiteX10" fmla="*/ 10377014 w 12192000"/>
              <a:gd name="connsiteY10" fmla="*/ 5783244 h 6858000"/>
              <a:gd name="connsiteX11" fmla="*/ 10466612 w 12192000"/>
              <a:gd name="connsiteY11" fmla="*/ 5648073 h 6858000"/>
              <a:gd name="connsiteX12" fmla="*/ 10466613 w 12192000"/>
              <a:gd name="connsiteY12" fmla="*/ 5278534 h 6858000"/>
              <a:gd name="connsiteX13" fmla="*/ 10319913 w 12192000"/>
              <a:gd name="connsiteY13" fmla="*/ 5131834 h 6858000"/>
              <a:gd name="connsiteX14" fmla="*/ 9775830 w 12192000"/>
              <a:gd name="connsiteY14" fmla="*/ 4351232 h 6858000"/>
              <a:gd name="connsiteX15" fmla="*/ 9601326 w 12192000"/>
              <a:gd name="connsiteY15" fmla="*/ 4525929 h 6858000"/>
              <a:gd name="connsiteX16" fmla="*/ 9775830 w 12192000"/>
              <a:gd name="connsiteY16" fmla="*/ 4700626 h 6858000"/>
              <a:gd name="connsiteX17" fmla="*/ 9950334 w 12192000"/>
              <a:gd name="connsiteY17" fmla="*/ 4525929 h 6858000"/>
              <a:gd name="connsiteX18" fmla="*/ 9775830 w 12192000"/>
              <a:gd name="connsiteY18" fmla="*/ 4351232 h 6858000"/>
              <a:gd name="connsiteX19" fmla="*/ 11585254 w 12192000"/>
              <a:gd name="connsiteY19" fmla="*/ 3879849 h 6858000"/>
              <a:gd name="connsiteX20" fmla="*/ 11410955 w 12192000"/>
              <a:gd name="connsiteY20" fmla="*/ 4054148 h 6858000"/>
              <a:gd name="connsiteX21" fmla="*/ 11410955 w 12192000"/>
              <a:gd name="connsiteY21" fmla="*/ 4054944 h 6858000"/>
              <a:gd name="connsiteX22" fmla="*/ 11517409 w 12192000"/>
              <a:gd name="connsiteY22" fmla="*/ 4215546 h 6858000"/>
              <a:gd name="connsiteX23" fmla="*/ 11585254 w 12192000"/>
              <a:gd name="connsiteY23" fmla="*/ 4229243 h 6858000"/>
              <a:gd name="connsiteX24" fmla="*/ 11653098 w 12192000"/>
              <a:gd name="connsiteY24" fmla="*/ 4215546 h 6858000"/>
              <a:gd name="connsiteX25" fmla="*/ 11759552 w 12192000"/>
              <a:gd name="connsiteY25" fmla="*/ 4054944 h 6858000"/>
              <a:gd name="connsiteX26" fmla="*/ 11759553 w 12192000"/>
              <a:gd name="connsiteY26" fmla="*/ 4054149 h 6858000"/>
              <a:gd name="connsiteX27" fmla="*/ 11585254 w 12192000"/>
              <a:gd name="connsiteY27" fmla="*/ 3879850 h 6858000"/>
              <a:gd name="connsiteX28" fmla="*/ 0 w 12192000"/>
              <a:gd name="connsiteY28" fmla="*/ 0 h 6858000"/>
              <a:gd name="connsiteX29" fmla="*/ 12192000 w 12192000"/>
              <a:gd name="connsiteY29" fmla="*/ 0 h 6858000"/>
              <a:gd name="connsiteX30" fmla="*/ 12192000 w 12192000"/>
              <a:gd name="connsiteY30" fmla="*/ 4950474 h 6858000"/>
              <a:gd name="connsiteX31" fmla="*/ 12180323 w 12192000"/>
              <a:gd name="connsiteY31" fmla="*/ 4956785 h 6858000"/>
              <a:gd name="connsiteX32" fmla="*/ 12104649 w 12192000"/>
              <a:gd name="connsiteY32" fmla="*/ 5098505 h 6858000"/>
              <a:gd name="connsiteX33" fmla="*/ 12104649 w 12192000"/>
              <a:gd name="connsiteY33" fmla="*/ 5183479 h 6858000"/>
              <a:gd name="connsiteX34" fmla="*/ 12104649 w 12192000"/>
              <a:gd name="connsiteY34" fmla="*/ 5223050 h 6858000"/>
              <a:gd name="connsiteX35" fmla="*/ 12129316 w 12192000"/>
              <a:gd name="connsiteY35" fmla="*/ 5218070 h 6858000"/>
              <a:gd name="connsiteX36" fmla="*/ 12186563 w 12192000"/>
              <a:gd name="connsiteY36" fmla="*/ 5229627 h 6858000"/>
              <a:gd name="connsiteX37" fmla="*/ 12192000 w 12192000"/>
              <a:gd name="connsiteY37" fmla="*/ 5232579 h 6858000"/>
              <a:gd name="connsiteX38" fmla="*/ 12192000 w 12192000"/>
              <a:gd name="connsiteY38" fmla="*/ 5497706 h 6858000"/>
              <a:gd name="connsiteX39" fmla="*/ 12186563 w 12192000"/>
              <a:gd name="connsiteY39" fmla="*/ 5500657 h 6858000"/>
              <a:gd name="connsiteX40" fmla="*/ 12129316 w 12192000"/>
              <a:gd name="connsiteY40" fmla="*/ 5512215 h 6858000"/>
              <a:gd name="connsiteX41" fmla="*/ 12104649 w 12192000"/>
              <a:gd name="connsiteY41" fmla="*/ 5507235 h 6858000"/>
              <a:gd name="connsiteX42" fmla="*/ 12104649 w 12192000"/>
              <a:gd name="connsiteY42" fmla="*/ 6169719 h 6858000"/>
              <a:gd name="connsiteX43" fmla="*/ 11933011 w 12192000"/>
              <a:gd name="connsiteY43" fmla="*/ 6340629 h 6858000"/>
              <a:gd name="connsiteX44" fmla="*/ 11761374 w 12192000"/>
              <a:gd name="connsiteY44" fmla="*/ 6169719 h 6858000"/>
              <a:gd name="connsiteX45" fmla="*/ 11761374 w 12192000"/>
              <a:gd name="connsiteY45" fmla="*/ 5183479 h 6858000"/>
              <a:gd name="connsiteX46" fmla="*/ 11761374 w 12192000"/>
              <a:gd name="connsiteY46" fmla="*/ 4477893 h 6858000"/>
              <a:gd name="connsiteX47" fmla="*/ 11589736 w 12192000"/>
              <a:gd name="connsiteY47" fmla="*/ 4306984 h 6858000"/>
              <a:gd name="connsiteX48" fmla="*/ 11418098 w 12192000"/>
              <a:gd name="connsiteY48" fmla="*/ 4477893 h 6858000"/>
              <a:gd name="connsiteX49" fmla="*/ 11418098 w 12192000"/>
              <a:gd name="connsiteY49" fmla="*/ 5183479 h 6858000"/>
              <a:gd name="connsiteX50" fmla="*/ 11418098 w 12192000"/>
              <a:gd name="connsiteY50" fmla="*/ 5731862 h 6858000"/>
              <a:gd name="connsiteX51" fmla="*/ 11246460 w 12192000"/>
              <a:gd name="connsiteY51" fmla="*/ 5902770 h 6858000"/>
              <a:gd name="connsiteX52" fmla="*/ 11074822 w 12192000"/>
              <a:gd name="connsiteY52" fmla="*/ 5731862 h 6858000"/>
              <a:gd name="connsiteX53" fmla="*/ 11074822 w 12192000"/>
              <a:gd name="connsiteY53" fmla="*/ 5183479 h 6858000"/>
              <a:gd name="connsiteX54" fmla="*/ 11074822 w 12192000"/>
              <a:gd name="connsiteY54" fmla="*/ 3512023 h 6858000"/>
              <a:gd name="connsiteX55" fmla="*/ 10903184 w 12192000"/>
              <a:gd name="connsiteY55" fmla="*/ 3341114 h 6858000"/>
              <a:gd name="connsiteX56" fmla="*/ 10731546 w 12192000"/>
              <a:gd name="connsiteY56" fmla="*/ 3512023 h 6858000"/>
              <a:gd name="connsiteX57" fmla="*/ 10731546 w 12192000"/>
              <a:gd name="connsiteY57" fmla="*/ 5593375 h 6858000"/>
              <a:gd name="connsiteX58" fmla="*/ 10688512 w 12192000"/>
              <a:gd name="connsiteY58" fmla="*/ 5602073 h 6858000"/>
              <a:gd name="connsiteX59" fmla="*/ 10602761 w 12192000"/>
              <a:gd name="connsiteY59" fmla="*/ 5731584 h 6858000"/>
              <a:gd name="connsiteX60" fmla="*/ 10688512 w 12192000"/>
              <a:gd name="connsiteY60" fmla="*/ 5861094 h 6858000"/>
              <a:gd name="connsiteX61" fmla="*/ 10731546 w 12192000"/>
              <a:gd name="connsiteY61" fmla="*/ 5869792 h 6858000"/>
              <a:gd name="connsiteX62" fmla="*/ 10731546 w 12192000"/>
              <a:gd name="connsiteY62" fmla="*/ 6240337 h 6858000"/>
              <a:gd name="connsiteX63" fmla="*/ 10731546 w 12192000"/>
              <a:gd name="connsiteY63" fmla="*/ 6245181 h 6858000"/>
              <a:gd name="connsiteX64" fmla="*/ 10559909 w 12192000"/>
              <a:gd name="connsiteY64" fmla="*/ 6416089 h 6858000"/>
              <a:gd name="connsiteX65" fmla="*/ 10388271 w 12192000"/>
              <a:gd name="connsiteY65" fmla="*/ 6245181 h 6858000"/>
              <a:gd name="connsiteX66" fmla="*/ 10388271 w 12192000"/>
              <a:gd name="connsiteY66" fmla="*/ 6240337 h 6858000"/>
              <a:gd name="connsiteX67" fmla="*/ 10388271 w 12192000"/>
              <a:gd name="connsiteY67" fmla="*/ 6073678 h 6858000"/>
              <a:gd name="connsiteX68" fmla="*/ 10216633 w 12192000"/>
              <a:gd name="connsiteY68" fmla="*/ 5902769 h 6858000"/>
              <a:gd name="connsiteX69" fmla="*/ 10044995 w 12192000"/>
              <a:gd name="connsiteY69" fmla="*/ 6073678 h 6858000"/>
              <a:gd name="connsiteX70" fmla="*/ 10044995 w 12192000"/>
              <a:gd name="connsiteY70" fmla="*/ 6240337 h 6858000"/>
              <a:gd name="connsiteX71" fmla="*/ 10044995 w 12192000"/>
              <a:gd name="connsiteY71" fmla="*/ 6858000 h 6858000"/>
              <a:gd name="connsiteX72" fmla="*/ 9701720 w 12192000"/>
              <a:gd name="connsiteY72" fmla="*/ 6858000 h 6858000"/>
              <a:gd name="connsiteX73" fmla="*/ 9701720 w 12192000"/>
              <a:gd name="connsiteY73" fmla="*/ 6240337 h 6858000"/>
              <a:gd name="connsiteX74" fmla="*/ 9701720 w 12192000"/>
              <a:gd name="connsiteY74" fmla="*/ 5284853 h 6858000"/>
              <a:gd name="connsiteX75" fmla="*/ 9701720 w 12192000"/>
              <a:gd name="connsiteY75" fmla="*/ 5043689 h 6858000"/>
              <a:gd name="connsiteX76" fmla="*/ 9530082 w 12192000"/>
              <a:gd name="connsiteY76" fmla="*/ 4872780 h 6858000"/>
              <a:gd name="connsiteX77" fmla="*/ 9358444 w 12192000"/>
              <a:gd name="connsiteY77" fmla="*/ 5043689 h 6858000"/>
              <a:gd name="connsiteX78" fmla="*/ 9358444 w 12192000"/>
              <a:gd name="connsiteY78" fmla="*/ 5284853 h 6858000"/>
              <a:gd name="connsiteX79" fmla="*/ 9358444 w 12192000"/>
              <a:gd name="connsiteY79" fmla="*/ 6165352 h 6858000"/>
              <a:gd name="connsiteX80" fmla="*/ 9383298 w 12192000"/>
              <a:gd name="connsiteY80" fmla="*/ 6148594 h 6858000"/>
              <a:gd name="connsiteX81" fmla="*/ 9428210 w 12192000"/>
              <a:gd name="connsiteY81" fmla="*/ 6139527 h 6858000"/>
              <a:gd name="connsiteX82" fmla="*/ 9543590 w 12192000"/>
              <a:gd name="connsiteY82" fmla="*/ 6254907 h 6858000"/>
              <a:gd name="connsiteX83" fmla="*/ 9543590 w 12192000"/>
              <a:gd name="connsiteY83" fmla="*/ 6467820 h 6858000"/>
              <a:gd name="connsiteX84" fmla="*/ 9428210 w 12192000"/>
              <a:gd name="connsiteY84" fmla="*/ 6583200 h 6858000"/>
              <a:gd name="connsiteX85" fmla="*/ 9383298 w 12192000"/>
              <a:gd name="connsiteY85" fmla="*/ 6574133 h 6858000"/>
              <a:gd name="connsiteX86" fmla="*/ 9358444 w 12192000"/>
              <a:gd name="connsiteY86" fmla="*/ 6557376 h 6858000"/>
              <a:gd name="connsiteX87" fmla="*/ 9358444 w 12192000"/>
              <a:gd name="connsiteY87" fmla="*/ 6858000 h 6858000"/>
              <a:gd name="connsiteX88" fmla="*/ 0 w 12192000"/>
              <a:gd name="connsiteY8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12192000" h="6858000">
                <a:moveTo>
                  <a:pt x="10319913" y="5226260"/>
                </a:moveTo>
                <a:cubicBezTo>
                  <a:pt x="10384300" y="5226260"/>
                  <a:pt x="10436496" y="5278514"/>
                  <a:pt x="10436496" y="5342972"/>
                </a:cubicBezTo>
                <a:cubicBezTo>
                  <a:pt x="10436496" y="5407430"/>
                  <a:pt x="10384300" y="5459684"/>
                  <a:pt x="10319913" y="5459684"/>
                </a:cubicBezTo>
                <a:cubicBezTo>
                  <a:pt x="10255526" y="5459684"/>
                  <a:pt x="10203330" y="5407430"/>
                  <a:pt x="10203330" y="5342972"/>
                </a:cubicBezTo>
                <a:cubicBezTo>
                  <a:pt x="10203330" y="5278514"/>
                  <a:pt x="10255526" y="5226260"/>
                  <a:pt x="10319913" y="5226260"/>
                </a:cubicBezTo>
                <a:close/>
                <a:moveTo>
                  <a:pt x="10319913" y="5131833"/>
                </a:moveTo>
                <a:cubicBezTo>
                  <a:pt x="10238893" y="5131833"/>
                  <a:pt x="10173213" y="5197513"/>
                  <a:pt x="10173213" y="5278533"/>
                </a:cubicBezTo>
                <a:lnTo>
                  <a:pt x="10173213" y="5648073"/>
                </a:lnTo>
                <a:cubicBezTo>
                  <a:pt x="10173213" y="5708838"/>
                  <a:pt x="10210158" y="5760974"/>
                  <a:pt x="10262811" y="5783244"/>
                </a:cubicBezTo>
                <a:lnTo>
                  <a:pt x="10319913" y="5794773"/>
                </a:lnTo>
                <a:lnTo>
                  <a:pt x="10377014" y="5783244"/>
                </a:lnTo>
                <a:cubicBezTo>
                  <a:pt x="10429667" y="5760974"/>
                  <a:pt x="10466612" y="5708838"/>
                  <a:pt x="10466612" y="5648073"/>
                </a:cubicBezTo>
                <a:lnTo>
                  <a:pt x="10466613" y="5278534"/>
                </a:lnTo>
                <a:cubicBezTo>
                  <a:pt x="10466613" y="5197514"/>
                  <a:pt x="10400933" y="5131834"/>
                  <a:pt x="10319913" y="5131834"/>
                </a:cubicBezTo>
                <a:close/>
                <a:moveTo>
                  <a:pt x="9775830" y="4351232"/>
                </a:moveTo>
                <a:cubicBezTo>
                  <a:pt x="9679454" y="4351232"/>
                  <a:pt x="9601326" y="4429447"/>
                  <a:pt x="9601326" y="4525929"/>
                </a:cubicBezTo>
                <a:cubicBezTo>
                  <a:pt x="9601326" y="4622411"/>
                  <a:pt x="9679454" y="4700626"/>
                  <a:pt x="9775830" y="4700626"/>
                </a:cubicBezTo>
                <a:cubicBezTo>
                  <a:pt x="9872206" y="4700626"/>
                  <a:pt x="9950334" y="4622411"/>
                  <a:pt x="9950334" y="4525929"/>
                </a:cubicBezTo>
                <a:cubicBezTo>
                  <a:pt x="9950334" y="4429447"/>
                  <a:pt x="9872206" y="4351232"/>
                  <a:pt x="9775830" y="4351232"/>
                </a:cubicBezTo>
                <a:close/>
                <a:moveTo>
                  <a:pt x="11585254" y="3879849"/>
                </a:moveTo>
                <a:cubicBezTo>
                  <a:pt x="11488991" y="3879849"/>
                  <a:pt x="11410955" y="3957885"/>
                  <a:pt x="11410955" y="4054148"/>
                </a:cubicBezTo>
                <a:lnTo>
                  <a:pt x="11410955" y="4054944"/>
                </a:lnTo>
                <a:cubicBezTo>
                  <a:pt x="11410955" y="4127141"/>
                  <a:pt x="11454850" y="4189086"/>
                  <a:pt x="11517409" y="4215546"/>
                </a:cubicBezTo>
                <a:lnTo>
                  <a:pt x="11585254" y="4229243"/>
                </a:lnTo>
                <a:lnTo>
                  <a:pt x="11653098" y="4215546"/>
                </a:lnTo>
                <a:cubicBezTo>
                  <a:pt x="11715657" y="4189086"/>
                  <a:pt x="11759552" y="4127141"/>
                  <a:pt x="11759552" y="4054944"/>
                </a:cubicBezTo>
                <a:lnTo>
                  <a:pt x="11759553" y="4054149"/>
                </a:lnTo>
                <a:cubicBezTo>
                  <a:pt x="11759553" y="3957886"/>
                  <a:pt x="11681517" y="3879850"/>
                  <a:pt x="11585254" y="387985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950474"/>
                </a:lnTo>
                <a:lnTo>
                  <a:pt x="12180323" y="4956785"/>
                </a:lnTo>
                <a:cubicBezTo>
                  <a:pt x="12134667" y="4987499"/>
                  <a:pt x="12104649" y="5039511"/>
                  <a:pt x="12104649" y="5098505"/>
                </a:cubicBezTo>
                <a:lnTo>
                  <a:pt x="12104649" y="5183479"/>
                </a:lnTo>
                <a:lnTo>
                  <a:pt x="12104649" y="5223050"/>
                </a:lnTo>
                <a:lnTo>
                  <a:pt x="12129316" y="5218070"/>
                </a:lnTo>
                <a:cubicBezTo>
                  <a:pt x="12149622" y="5218070"/>
                  <a:pt x="12168968" y="5222185"/>
                  <a:pt x="12186563" y="5229627"/>
                </a:cubicBezTo>
                <a:lnTo>
                  <a:pt x="12192000" y="5232579"/>
                </a:lnTo>
                <a:lnTo>
                  <a:pt x="12192000" y="5497706"/>
                </a:lnTo>
                <a:lnTo>
                  <a:pt x="12186563" y="5500657"/>
                </a:lnTo>
                <a:cubicBezTo>
                  <a:pt x="12168968" y="5508099"/>
                  <a:pt x="12149622" y="5512215"/>
                  <a:pt x="12129316" y="5512215"/>
                </a:cubicBezTo>
                <a:lnTo>
                  <a:pt x="12104649" y="5507235"/>
                </a:lnTo>
                <a:lnTo>
                  <a:pt x="12104649" y="6169719"/>
                </a:lnTo>
                <a:cubicBezTo>
                  <a:pt x="12104649" y="6264110"/>
                  <a:pt x="12027804" y="6340629"/>
                  <a:pt x="11933011" y="6340629"/>
                </a:cubicBezTo>
                <a:cubicBezTo>
                  <a:pt x="11838218" y="6340629"/>
                  <a:pt x="11761374" y="6264110"/>
                  <a:pt x="11761374" y="6169719"/>
                </a:cubicBezTo>
                <a:lnTo>
                  <a:pt x="11761374" y="5183479"/>
                </a:lnTo>
                <a:lnTo>
                  <a:pt x="11761374" y="4477893"/>
                </a:lnTo>
                <a:cubicBezTo>
                  <a:pt x="11761374" y="4383503"/>
                  <a:pt x="11684528" y="4306984"/>
                  <a:pt x="11589736" y="4306984"/>
                </a:cubicBezTo>
                <a:cubicBezTo>
                  <a:pt x="11494943" y="4306984"/>
                  <a:pt x="11418098" y="4383503"/>
                  <a:pt x="11418098" y="4477893"/>
                </a:cubicBezTo>
                <a:lnTo>
                  <a:pt x="11418098" y="5183479"/>
                </a:lnTo>
                <a:lnTo>
                  <a:pt x="11418098" y="5731862"/>
                </a:lnTo>
                <a:cubicBezTo>
                  <a:pt x="11418098" y="5826252"/>
                  <a:pt x="11341253" y="5902770"/>
                  <a:pt x="11246460" y="5902770"/>
                </a:cubicBezTo>
                <a:cubicBezTo>
                  <a:pt x="11151667" y="5902770"/>
                  <a:pt x="11074822" y="5826252"/>
                  <a:pt x="11074822" y="5731862"/>
                </a:cubicBezTo>
                <a:lnTo>
                  <a:pt x="11074822" y="5183479"/>
                </a:lnTo>
                <a:lnTo>
                  <a:pt x="11074822" y="3512023"/>
                </a:lnTo>
                <a:cubicBezTo>
                  <a:pt x="11074822" y="3417633"/>
                  <a:pt x="10997977" y="3341114"/>
                  <a:pt x="10903184" y="3341114"/>
                </a:cubicBezTo>
                <a:cubicBezTo>
                  <a:pt x="10808392" y="3341114"/>
                  <a:pt x="10731546" y="3417633"/>
                  <a:pt x="10731546" y="3512023"/>
                </a:cubicBezTo>
                <a:lnTo>
                  <a:pt x="10731546" y="5593375"/>
                </a:lnTo>
                <a:lnTo>
                  <a:pt x="10688512" y="5602073"/>
                </a:lnTo>
                <a:cubicBezTo>
                  <a:pt x="10638120" y="5623411"/>
                  <a:pt x="10602761" y="5673363"/>
                  <a:pt x="10602761" y="5731584"/>
                </a:cubicBezTo>
                <a:cubicBezTo>
                  <a:pt x="10602761" y="5789804"/>
                  <a:pt x="10638120" y="5839757"/>
                  <a:pt x="10688512" y="5861094"/>
                </a:cubicBezTo>
                <a:lnTo>
                  <a:pt x="10731546" y="5869792"/>
                </a:lnTo>
                <a:lnTo>
                  <a:pt x="10731546" y="6240337"/>
                </a:lnTo>
                <a:lnTo>
                  <a:pt x="10731546" y="6245181"/>
                </a:lnTo>
                <a:cubicBezTo>
                  <a:pt x="10731546" y="6339571"/>
                  <a:pt x="10654702" y="6416089"/>
                  <a:pt x="10559909" y="6416089"/>
                </a:cubicBezTo>
                <a:cubicBezTo>
                  <a:pt x="10465116" y="6416089"/>
                  <a:pt x="10388271" y="6339571"/>
                  <a:pt x="10388271" y="6245181"/>
                </a:cubicBezTo>
                <a:lnTo>
                  <a:pt x="10388271" y="6240337"/>
                </a:lnTo>
                <a:lnTo>
                  <a:pt x="10388271" y="6073678"/>
                </a:lnTo>
                <a:cubicBezTo>
                  <a:pt x="10388271" y="5979288"/>
                  <a:pt x="10311426" y="5902769"/>
                  <a:pt x="10216633" y="5902769"/>
                </a:cubicBezTo>
                <a:cubicBezTo>
                  <a:pt x="10121840" y="5902769"/>
                  <a:pt x="10044995" y="5979288"/>
                  <a:pt x="10044995" y="6073678"/>
                </a:cubicBezTo>
                <a:lnTo>
                  <a:pt x="10044995" y="6240337"/>
                </a:lnTo>
                <a:lnTo>
                  <a:pt x="10044995" y="6858000"/>
                </a:lnTo>
                <a:lnTo>
                  <a:pt x="9701720" y="6858000"/>
                </a:lnTo>
                <a:lnTo>
                  <a:pt x="9701720" y="6240337"/>
                </a:lnTo>
                <a:lnTo>
                  <a:pt x="9701720" y="5284853"/>
                </a:lnTo>
                <a:lnTo>
                  <a:pt x="9701720" y="5043689"/>
                </a:lnTo>
                <a:cubicBezTo>
                  <a:pt x="9701720" y="4949299"/>
                  <a:pt x="9624875" y="4872780"/>
                  <a:pt x="9530082" y="4872780"/>
                </a:cubicBezTo>
                <a:cubicBezTo>
                  <a:pt x="9435289" y="4872780"/>
                  <a:pt x="9358444" y="4949299"/>
                  <a:pt x="9358444" y="5043689"/>
                </a:cubicBezTo>
                <a:lnTo>
                  <a:pt x="9358444" y="5284853"/>
                </a:lnTo>
                <a:lnTo>
                  <a:pt x="9358444" y="6165352"/>
                </a:lnTo>
                <a:lnTo>
                  <a:pt x="9383298" y="6148594"/>
                </a:lnTo>
                <a:cubicBezTo>
                  <a:pt x="9397102" y="6142756"/>
                  <a:pt x="9412279" y="6139527"/>
                  <a:pt x="9428210" y="6139527"/>
                </a:cubicBezTo>
                <a:cubicBezTo>
                  <a:pt x="9491932" y="6139527"/>
                  <a:pt x="9543590" y="6191184"/>
                  <a:pt x="9543590" y="6254907"/>
                </a:cubicBezTo>
                <a:lnTo>
                  <a:pt x="9543590" y="6467820"/>
                </a:lnTo>
                <a:cubicBezTo>
                  <a:pt x="9543590" y="6531543"/>
                  <a:pt x="9491932" y="6583200"/>
                  <a:pt x="9428210" y="6583200"/>
                </a:cubicBezTo>
                <a:cubicBezTo>
                  <a:pt x="9412279" y="6583200"/>
                  <a:pt x="9397102" y="6579972"/>
                  <a:pt x="9383298" y="6574133"/>
                </a:cubicBezTo>
                <a:lnTo>
                  <a:pt x="9358444" y="6557376"/>
                </a:lnTo>
                <a:lnTo>
                  <a:pt x="935844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139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-Big Letters">
    <p:bg>
      <p:bgPr>
        <a:solidFill>
          <a:srgbClr val="1E26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 userDrawn="1"/>
        </p:nvGrpSpPr>
        <p:grpSpPr>
          <a:xfrm>
            <a:off x="9300129" y="3328416"/>
            <a:ext cx="2891871" cy="3529584"/>
            <a:chOff x="9300129" y="3328416"/>
            <a:chExt cx="2891871" cy="3529584"/>
          </a:xfrm>
        </p:grpSpPr>
        <p:grpSp>
          <p:nvGrpSpPr>
            <p:cNvPr id="26" name="Group 25"/>
            <p:cNvGrpSpPr/>
            <p:nvPr userDrawn="1"/>
          </p:nvGrpSpPr>
          <p:grpSpPr>
            <a:xfrm rot="5400000" flipH="1" flipV="1">
              <a:off x="8981273" y="3647272"/>
              <a:ext cx="3529584" cy="2891871"/>
              <a:chOff x="0" y="948182"/>
              <a:chExt cx="7205100" cy="5909818"/>
            </a:xfrm>
          </p:grpSpPr>
          <p:sp>
            <p:nvSpPr>
              <p:cNvPr id="28" name="Freeform: Shape 27"/>
              <p:cNvSpPr/>
              <p:nvPr/>
            </p:nvSpPr>
            <p:spPr>
              <a:xfrm>
                <a:off x="0" y="1041400"/>
                <a:ext cx="7205100" cy="5816600"/>
              </a:xfrm>
              <a:custGeom>
                <a:avLst/>
                <a:gdLst>
                  <a:gd name="connsiteX0" fmla="*/ 0 w 7205100"/>
                  <a:gd name="connsiteY0" fmla="*/ 1395536 h 5785515"/>
                  <a:gd name="connsiteX1" fmla="*/ 1286785 w 7205100"/>
                  <a:gd name="connsiteY1" fmla="*/ 1395536 h 5785515"/>
                  <a:gd name="connsiteX2" fmla="*/ 1626992 w 7205100"/>
                  <a:gd name="connsiteY2" fmla="*/ 1395536 h 5785515"/>
                  <a:gd name="connsiteX3" fmla="*/ 1975876 w 7205100"/>
                  <a:gd name="connsiteY3" fmla="*/ 1744420 h 5785515"/>
                  <a:gd name="connsiteX4" fmla="*/ 1626992 w 7205100"/>
                  <a:gd name="connsiteY4" fmla="*/ 2093304 h 5785515"/>
                  <a:gd name="connsiteX5" fmla="*/ 1286785 w 7205100"/>
                  <a:gd name="connsiteY5" fmla="*/ 2093304 h 5785515"/>
                  <a:gd name="connsiteX6" fmla="*/ 1276896 w 7205100"/>
                  <a:gd name="connsiteY6" fmla="*/ 2093304 h 5785515"/>
                  <a:gd name="connsiteX7" fmla="*/ 928013 w 7205100"/>
                  <a:gd name="connsiteY7" fmla="*/ 2442188 h 5785515"/>
                  <a:gd name="connsiteX8" fmla="*/ 1276896 w 7205100"/>
                  <a:gd name="connsiteY8" fmla="*/ 2791072 h 5785515"/>
                  <a:gd name="connsiteX9" fmla="*/ 1286785 w 7205100"/>
                  <a:gd name="connsiteY9" fmla="*/ 2791072 h 5785515"/>
                  <a:gd name="connsiteX10" fmla="*/ 6856216 w 7205100"/>
                  <a:gd name="connsiteY10" fmla="*/ 2791072 h 5785515"/>
                  <a:gd name="connsiteX11" fmla="*/ 7205100 w 7205100"/>
                  <a:gd name="connsiteY11" fmla="*/ 3139956 h 5785515"/>
                  <a:gd name="connsiteX12" fmla="*/ 6856216 w 7205100"/>
                  <a:gd name="connsiteY12" fmla="*/ 3488840 h 5785515"/>
                  <a:gd name="connsiteX13" fmla="*/ 3444197 w 7205100"/>
                  <a:gd name="connsiteY13" fmla="*/ 3488840 h 5785515"/>
                  <a:gd name="connsiteX14" fmla="*/ 2324758 w 7205100"/>
                  <a:gd name="connsiteY14" fmla="*/ 3488840 h 5785515"/>
                  <a:gd name="connsiteX15" fmla="*/ 1975875 w 7205100"/>
                  <a:gd name="connsiteY15" fmla="*/ 3837724 h 5785515"/>
                  <a:gd name="connsiteX16" fmla="*/ 2324758 w 7205100"/>
                  <a:gd name="connsiteY16" fmla="*/ 4186608 h 5785515"/>
                  <a:gd name="connsiteX17" fmla="*/ 3444197 w 7205100"/>
                  <a:gd name="connsiteY17" fmla="*/ 4186608 h 5785515"/>
                  <a:gd name="connsiteX18" fmla="*/ 4884541 w 7205100"/>
                  <a:gd name="connsiteY18" fmla="*/ 4186608 h 5785515"/>
                  <a:gd name="connsiteX19" fmla="*/ 5233425 w 7205100"/>
                  <a:gd name="connsiteY19" fmla="*/ 4535492 h 5785515"/>
                  <a:gd name="connsiteX20" fmla="*/ 4884541 w 7205100"/>
                  <a:gd name="connsiteY20" fmla="*/ 4884376 h 5785515"/>
                  <a:gd name="connsiteX21" fmla="*/ 3444197 w 7205100"/>
                  <a:gd name="connsiteY21" fmla="*/ 4884376 h 5785515"/>
                  <a:gd name="connsiteX22" fmla="*/ 1430939 w 7205100"/>
                  <a:gd name="connsiteY22" fmla="*/ 4884376 h 5785515"/>
                  <a:gd name="connsiteX23" fmla="*/ 1082054 w 7205100"/>
                  <a:gd name="connsiteY23" fmla="*/ 5233260 h 5785515"/>
                  <a:gd name="connsiteX24" fmla="*/ 1430939 w 7205100"/>
                  <a:gd name="connsiteY24" fmla="*/ 5582144 h 5785515"/>
                  <a:gd name="connsiteX25" fmla="*/ 3444197 w 7205100"/>
                  <a:gd name="connsiteY25" fmla="*/ 5582144 h 5785515"/>
                  <a:gd name="connsiteX26" fmla="*/ 3617657 w 7205100"/>
                  <a:gd name="connsiteY26" fmla="*/ 5582144 h 5785515"/>
                  <a:gd name="connsiteX27" fmla="*/ 3906957 w 7205100"/>
                  <a:gd name="connsiteY27" fmla="*/ 5735964 h 5785515"/>
                  <a:gd name="connsiteX28" fmla="*/ 3933853 w 7205100"/>
                  <a:gd name="connsiteY28" fmla="*/ 5785515 h 5785515"/>
                  <a:gd name="connsiteX29" fmla="*/ 0 w 7205100"/>
                  <a:gd name="connsiteY29" fmla="*/ 5785515 h 5785515"/>
                  <a:gd name="connsiteX30" fmla="*/ 0 w 7205100"/>
                  <a:gd name="connsiteY30" fmla="*/ 0 h 5785515"/>
                  <a:gd name="connsiteX31" fmla="*/ 3237256 w 7205100"/>
                  <a:gd name="connsiteY31" fmla="*/ 0 h 5785515"/>
                  <a:gd name="connsiteX32" fmla="*/ 3729556 w 7205100"/>
                  <a:gd name="connsiteY32" fmla="*/ 0 h 5785515"/>
                  <a:gd name="connsiteX33" fmla="*/ 4078440 w 7205100"/>
                  <a:gd name="connsiteY33" fmla="*/ 348884 h 5785515"/>
                  <a:gd name="connsiteX34" fmla="*/ 3729556 w 7205100"/>
                  <a:gd name="connsiteY34" fmla="*/ 697768 h 5785515"/>
                  <a:gd name="connsiteX35" fmla="*/ 3237256 w 7205100"/>
                  <a:gd name="connsiteY35" fmla="*/ 697768 h 5785515"/>
                  <a:gd name="connsiteX36" fmla="*/ 1286785 w 7205100"/>
                  <a:gd name="connsiteY36" fmla="*/ 697768 h 5785515"/>
                  <a:gd name="connsiteX37" fmla="*/ 0 w 7205100"/>
                  <a:gd name="connsiteY37" fmla="*/ 697768 h 5785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7205100" h="5785515">
                    <a:moveTo>
                      <a:pt x="0" y="1395536"/>
                    </a:moveTo>
                    <a:lnTo>
                      <a:pt x="1286785" y="1395536"/>
                    </a:lnTo>
                    <a:lnTo>
                      <a:pt x="1626992" y="1395536"/>
                    </a:lnTo>
                    <a:cubicBezTo>
                      <a:pt x="1819675" y="1395536"/>
                      <a:pt x="1975876" y="1551737"/>
                      <a:pt x="1975876" y="1744420"/>
                    </a:cubicBezTo>
                    <a:cubicBezTo>
                      <a:pt x="1975876" y="1937103"/>
                      <a:pt x="1819675" y="2093304"/>
                      <a:pt x="1626992" y="2093304"/>
                    </a:cubicBezTo>
                    <a:lnTo>
                      <a:pt x="1286785" y="2093304"/>
                    </a:lnTo>
                    <a:lnTo>
                      <a:pt x="1276896" y="2093304"/>
                    </a:lnTo>
                    <a:cubicBezTo>
                      <a:pt x="1084214" y="2093304"/>
                      <a:pt x="928013" y="2249505"/>
                      <a:pt x="928013" y="2442188"/>
                    </a:cubicBezTo>
                    <a:cubicBezTo>
                      <a:pt x="928013" y="2634871"/>
                      <a:pt x="1084214" y="2791072"/>
                      <a:pt x="1276896" y="2791072"/>
                    </a:cubicBezTo>
                    <a:lnTo>
                      <a:pt x="1286785" y="2791072"/>
                    </a:lnTo>
                    <a:lnTo>
                      <a:pt x="6856216" y="2791072"/>
                    </a:lnTo>
                    <a:cubicBezTo>
                      <a:pt x="7048899" y="2791072"/>
                      <a:pt x="7205100" y="2947273"/>
                      <a:pt x="7205100" y="3139956"/>
                    </a:cubicBezTo>
                    <a:cubicBezTo>
                      <a:pt x="7205100" y="3332639"/>
                      <a:pt x="7048899" y="3488840"/>
                      <a:pt x="6856216" y="3488840"/>
                    </a:cubicBezTo>
                    <a:lnTo>
                      <a:pt x="3444197" y="3488840"/>
                    </a:lnTo>
                    <a:lnTo>
                      <a:pt x="2324758" y="3488840"/>
                    </a:lnTo>
                    <a:cubicBezTo>
                      <a:pt x="2132075" y="3488840"/>
                      <a:pt x="1975875" y="3645041"/>
                      <a:pt x="1975875" y="3837724"/>
                    </a:cubicBezTo>
                    <a:cubicBezTo>
                      <a:pt x="1975875" y="4030407"/>
                      <a:pt x="2132075" y="4186608"/>
                      <a:pt x="2324758" y="4186608"/>
                    </a:cubicBezTo>
                    <a:lnTo>
                      <a:pt x="3444197" y="4186608"/>
                    </a:lnTo>
                    <a:lnTo>
                      <a:pt x="4884541" y="4186608"/>
                    </a:lnTo>
                    <a:cubicBezTo>
                      <a:pt x="5077224" y="4186608"/>
                      <a:pt x="5233425" y="4342809"/>
                      <a:pt x="5233425" y="4535492"/>
                    </a:cubicBezTo>
                    <a:cubicBezTo>
                      <a:pt x="5233425" y="4728175"/>
                      <a:pt x="5077224" y="4884376"/>
                      <a:pt x="4884541" y="4884376"/>
                    </a:cubicBezTo>
                    <a:lnTo>
                      <a:pt x="3444197" y="4884376"/>
                    </a:lnTo>
                    <a:lnTo>
                      <a:pt x="1430939" y="4884376"/>
                    </a:lnTo>
                    <a:cubicBezTo>
                      <a:pt x="1238256" y="4884376"/>
                      <a:pt x="1082054" y="5040577"/>
                      <a:pt x="1082054" y="5233260"/>
                    </a:cubicBezTo>
                    <a:cubicBezTo>
                      <a:pt x="1082054" y="5425943"/>
                      <a:pt x="1238256" y="5582144"/>
                      <a:pt x="1430939" y="5582144"/>
                    </a:cubicBezTo>
                    <a:lnTo>
                      <a:pt x="3444197" y="5582144"/>
                    </a:lnTo>
                    <a:lnTo>
                      <a:pt x="3617657" y="5582144"/>
                    </a:lnTo>
                    <a:cubicBezTo>
                      <a:pt x="3738084" y="5582144"/>
                      <a:pt x="3844260" y="5643160"/>
                      <a:pt x="3906957" y="5735964"/>
                    </a:cubicBezTo>
                    <a:lnTo>
                      <a:pt x="3933853" y="5785515"/>
                    </a:lnTo>
                    <a:lnTo>
                      <a:pt x="0" y="5785515"/>
                    </a:lnTo>
                    <a:close/>
                    <a:moveTo>
                      <a:pt x="0" y="0"/>
                    </a:moveTo>
                    <a:lnTo>
                      <a:pt x="3237256" y="0"/>
                    </a:lnTo>
                    <a:lnTo>
                      <a:pt x="3729556" y="0"/>
                    </a:lnTo>
                    <a:cubicBezTo>
                      <a:pt x="3922239" y="0"/>
                      <a:pt x="4078440" y="156201"/>
                      <a:pt x="4078440" y="348884"/>
                    </a:cubicBezTo>
                    <a:cubicBezTo>
                      <a:pt x="4078440" y="541567"/>
                      <a:pt x="3922239" y="697768"/>
                      <a:pt x="3729556" y="697768"/>
                    </a:cubicBezTo>
                    <a:lnTo>
                      <a:pt x="3237256" y="697768"/>
                    </a:lnTo>
                    <a:lnTo>
                      <a:pt x="1286785" y="697768"/>
                    </a:lnTo>
                    <a:lnTo>
                      <a:pt x="0" y="697768"/>
                    </a:lnTo>
                    <a:close/>
                  </a:path>
                </a:pathLst>
              </a:custGeom>
              <a:solidFill>
                <a:srgbClr val="CD572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4429866" y="1537751"/>
                <a:ext cx="713232" cy="713232"/>
              </a:xfrm>
              <a:prstGeom prst="ellipse">
                <a:avLst/>
              </a:prstGeom>
              <a:solidFill>
                <a:srgbClr val="B5492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Rectangle: Rounded Corners 29"/>
              <p:cNvSpPr/>
              <p:nvPr/>
            </p:nvSpPr>
            <p:spPr>
              <a:xfrm>
                <a:off x="5392123" y="5235904"/>
                <a:ext cx="713232" cy="712392"/>
              </a:xfrm>
              <a:prstGeom prst="roundRect">
                <a:avLst>
                  <a:gd name="adj" fmla="val 50000"/>
                </a:avLst>
              </a:prstGeom>
              <a:solidFill>
                <a:srgbClr val="93341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Rectangle: Rounded Corners 30"/>
              <p:cNvSpPr/>
              <p:nvPr/>
            </p:nvSpPr>
            <p:spPr>
              <a:xfrm>
                <a:off x="2170410" y="2732413"/>
                <a:ext cx="1353288" cy="599590"/>
              </a:xfrm>
              <a:prstGeom prst="roundRect">
                <a:avLst>
                  <a:gd name="adj" fmla="val 50000"/>
                </a:avLst>
              </a:prstGeom>
              <a:solidFill>
                <a:srgbClr val="CD572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2038403" y="3584282"/>
                <a:ext cx="573845" cy="573845"/>
              </a:xfrm>
              <a:prstGeom prst="ellipse">
                <a:avLst/>
              </a:prstGeom>
              <a:solidFill>
                <a:srgbClr val="B549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: Rounded Corners 32"/>
              <p:cNvSpPr/>
              <p:nvPr/>
            </p:nvSpPr>
            <p:spPr>
              <a:xfrm>
                <a:off x="586882" y="4615478"/>
                <a:ext cx="905690" cy="471581"/>
              </a:xfrm>
              <a:prstGeom prst="roundRect">
                <a:avLst>
                  <a:gd name="adj" fmla="val 50000"/>
                </a:avLst>
              </a:prstGeom>
              <a:solidFill>
                <a:srgbClr val="93341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: Rounded Corners 33"/>
              <p:cNvSpPr/>
              <p:nvPr/>
            </p:nvSpPr>
            <p:spPr>
              <a:xfrm>
                <a:off x="586882" y="948182"/>
                <a:ext cx="905690" cy="47158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2854443" y="2793959"/>
                <a:ext cx="476498" cy="4764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Freeform: Shape 26"/>
            <p:cNvSpPr/>
            <p:nvPr userDrawn="1"/>
          </p:nvSpPr>
          <p:spPr>
            <a:xfrm rot="16200000">
              <a:off x="11933699" y="5241215"/>
              <a:ext cx="294145" cy="222457"/>
            </a:xfrm>
            <a:custGeom>
              <a:avLst/>
              <a:gdLst>
                <a:gd name="connsiteX0" fmla="*/ 300180 w 600360"/>
                <a:gd name="connsiteY0" fmla="*/ 0 h 454042"/>
                <a:gd name="connsiteX1" fmla="*/ 600360 w 600360"/>
                <a:gd name="connsiteY1" fmla="*/ 300180 h 454042"/>
                <a:gd name="connsiteX2" fmla="*/ 576771 w 600360"/>
                <a:gd name="connsiteY2" fmla="*/ 417024 h 454042"/>
                <a:gd name="connsiteX3" fmla="*/ 556678 w 600360"/>
                <a:gd name="connsiteY3" fmla="*/ 454042 h 454042"/>
                <a:gd name="connsiteX4" fmla="*/ 43683 w 600360"/>
                <a:gd name="connsiteY4" fmla="*/ 454042 h 454042"/>
                <a:gd name="connsiteX5" fmla="*/ 23590 w 600360"/>
                <a:gd name="connsiteY5" fmla="*/ 417024 h 454042"/>
                <a:gd name="connsiteX6" fmla="*/ 0 w 600360"/>
                <a:gd name="connsiteY6" fmla="*/ 300180 h 454042"/>
                <a:gd name="connsiteX7" fmla="*/ 300180 w 600360"/>
                <a:gd name="connsiteY7" fmla="*/ 0 h 454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0360" h="454042">
                  <a:moveTo>
                    <a:pt x="300180" y="0"/>
                  </a:moveTo>
                  <a:cubicBezTo>
                    <a:pt x="465965" y="0"/>
                    <a:pt x="600360" y="134395"/>
                    <a:pt x="600360" y="300180"/>
                  </a:cubicBezTo>
                  <a:cubicBezTo>
                    <a:pt x="600360" y="341627"/>
                    <a:pt x="591961" y="381111"/>
                    <a:pt x="576771" y="417024"/>
                  </a:cubicBezTo>
                  <a:lnTo>
                    <a:pt x="556678" y="454042"/>
                  </a:lnTo>
                  <a:lnTo>
                    <a:pt x="43683" y="454042"/>
                  </a:lnTo>
                  <a:lnTo>
                    <a:pt x="23590" y="417024"/>
                  </a:lnTo>
                  <a:cubicBezTo>
                    <a:pt x="8400" y="381111"/>
                    <a:pt x="0" y="341627"/>
                    <a:pt x="0" y="300180"/>
                  </a:cubicBezTo>
                  <a:cubicBezTo>
                    <a:pt x="0" y="134395"/>
                    <a:pt x="134395" y="0"/>
                    <a:pt x="30018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14406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14406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9072" y="6414406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D08052-46D4-4451-BCD3-D01F8058DAE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831850" y="2555274"/>
            <a:ext cx="9756200" cy="2852737"/>
          </a:xfrm>
        </p:spPr>
        <p:txBody>
          <a:bodyPr vert="horz" wrap="square" lIns="91440" tIns="45720" rIns="91440" bIns="0" rtlCol="0" anchor="b">
            <a:noAutofit/>
          </a:bodyPr>
          <a:lstStyle>
            <a:lvl1pPr>
              <a:defRPr lang="en-US" sz="372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1"/>
          </p:nvPr>
        </p:nvSpPr>
        <p:spPr>
          <a:xfrm>
            <a:off x="831849" y="4772160"/>
            <a:ext cx="6572251" cy="790428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CD572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64500" y="2080573"/>
            <a:ext cx="4127500" cy="977900"/>
          </a:xfrm>
        </p:spPr>
        <p:txBody>
          <a:bodyPr>
            <a:no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  <a:lvl2pPr marL="457200" indent="0">
              <a:buNone/>
              <a:defRPr sz="4800" b="1">
                <a:solidFill>
                  <a:schemeClr val="bg1"/>
                </a:solidFill>
              </a:defRPr>
            </a:lvl2pPr>
            <a:lvl3pPr marL="914400" indent="0">
              <a:buNone/>
              <a:defRPr sz="4400" b="1">
                <a:solidFill>
                  <a:schemeClr val="bg1"/>
                </a:solidFill>
              </a:defRPr>
            </a:lvl3pPr>
            <a:lvl4pPr marL="1371600" indent="0">
              <a:buNone/>
              <a:defRPr sz="4000" b="1">
                <a:solidFill>
                  <a:schemeClr val="bg1"/>
                </a:solidFill>
              </a:defRPr>
            </a:lvl4pPr>
            <a:lvl5pPr marL="1828800" indent="0">
              <a:buNone/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4305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CD08052-46D4-4451-BCD3-D01F8058DAE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 rot="5400000">
            <a:off x="11604686" y="5799924"/>
            <a:ext cx="1839158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</a:p>
        </p:txBody>
      </p:sp>
    </p:spTree>
    <p:extLst>
      <p:ext uri="{BB962C8B-B14F-4D97-AF65-F5344CB8AC3E}">
        <p14:creationId xmlns:p14="http://schemas.microsoft.com/office/powerpoint/2010/main" val="2106191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70" r:id="rId3"/>
    <p:sldLayoutId id="2147483671" r:id="rId4"/>
    <p:sldLayoutId id="2147483680" r:id="rId5"/>
    <p:sldLayoutId id="2147483681" r:id="rId6"/>
    <p:sldLayoutId id="2147483652" r:id="rId7"/>
    <p:sldLayoutId id="2147483685" r:id="rId8"/>
    <p:sldLayoutId id="2147483682" r:id="rId9"/>
    <p:sldLayoutId id="2147483666" r:id="rId10"/>
    <p:sldLayoutId id="2147483676" r:id="rId11"/>
    <p:sldLayoutId id="2147483678" r:id="rId12"/>
    <p:sldLayoutId id="2147483665" r:id="rId13"/>
    <p:sldLayoutId id="2147483679" r:id="rId14"/>
    <p:sldLayoutId id="2147483684" r:id="rId15"/>
    <p:sldLayoutId id="2147483683" r:id="rId16"/>
    <p:sldLayoutId id="2147483651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31F2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31F2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31F2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31F2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31F2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31F2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26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38930" y="341031"/>
            <a:ext cx="2914141" cy="804743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2185947" y="2158991"/>
            <a:ext cx="7820106" cy="34163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354"/>
            <a:r>
              <a:rPr lang="en-US" sz="5400" dirty="0">
                <a:solidFill>
                  <a:schemeClr val="bg1"/>
                </a:solidFill>
                <a:latin typeface="Calibri Light" panose="020F0302020204030204" pitchFamily="34" charset="0"/>
              </a:rPr>
              <a:t>Free </a:t>
            </a:r>
            <a:r>
              <a:rPr lang="en-US" sz="5400">
                <a:solidFill>
                  <a:schemeClr val="bg1"/>
                </a:solidFill>
                <a:latin typeface="Calibri Light" panose="020F0302020204030204" pitchFamily="34" charset="0"/>
              </a:rPr>
              <a:t>creative templates</a:t>
            </a:r>
            <a:r>
              <a:rPr lang="en-US" sz="5400" dirty="0">
                <a:solidFill>
                  <a:schemeClr val="bg1"/>
                </a:solidFill>
                <a:latin typeface="Calibri Light" panose="020F0302020204030204" pitchFamily="34" charset="0"/>
              </a:rPr>
              <a:t>, charts, diagrams and maps for your outstanding presentations</a:t>
            </a:r>
          </a:p>
        </p:txBody>
      </p:sp>
    </p:spTree>
    <p:extLst>
      <p:ext uri="{BB962C8B-B14F-4D97-AF65-F5344CB8AC3E}">
        <p14:creationId xmlns:p14="http://schemas.microsoft.com/office/powerpoint/2010/main" val="27775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hdr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4.svg"/><Relationship Id="rId5" Type="http://schemas.openxmlformats.org/officeDocument/2006/relationships/image" Target="../media/image12.png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F705FF3-8DC4-0E0B-0ED0-FA64DD3923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6" b="4049"/>
          <a:stretch/>
        </p:blipFill>
        <p:spPr>
          <a:xfrm>
            <a:off x="0" y="1"/>
            <a:ext cx="6096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9137E4E-C3FE-7C94-7C5D-C3CD4A576BA8}"/>
              </a:ext>
            </a:extLst>
          </p:cNvPr>
          <p:cNvSpPr txBox="1">
            <a:spLocks/>
          </p:cNvSpPr>
          <p:nvPr/>
        </p:nvSpPr>
        <p:spPr>
          <a:xfrm>
            <a:off x="2627454" y="1760638"/>
            <a:ext cx="9446187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ru-RU" sz="6000" dirty="0">
                <a:latin typeface="Comic Sans MS" panose="030F0702030302020204" pitchFamily="66" charset="0"/>
              </a:rPr>
              <a:t>Игра</a:t>
            </a:r>
            <a:r>
              <a:rPr lang="ru-RU" sz="6600" dirty="0">
                <a:latin typeface="Comic Sans MS" panose="030F0702030302020204" pitchFamily="66" charset="0"/>
              </a:rPr>
              <a:t> </a:t>
            </a:r>
            <a:br>
              <a:rPr lang="ru-RU" sz="6600" dirty="0">
                <a:latin typeface="Comic Sans MS" panose="030F0702030302020204" pitchFamily="66" charset="0"/>
              </a:rPr>
            </a:br>
            <a:r>
              <a:rPr lang="ru-RU" sz="4400" dirty="0">
                <a:latin typeface="Comic Sans MS" panose="030F0702030302020204" pitchFamily="66" charset="0"/>
              </a:rPr>
              <a:t>«Цветок потенциалов личности»</a:t>
            </a:r>
            <a:endParaRPr lang="en-US" sz="6600" dirty="0"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F43B79-11DD-CAE1-D097-88B9C268775F}"/>
              </a:ext>
            </a:extLst>
          </p:cNvPr>
          <p:cNvSpPr txBox="1"/>
          <p:nvPr/>
        </p:nvSpPr>
        <p:spPr>
          <a:xfrm>
            <a:off x="4997370" y="5816278"/>
            <a:ext cx="6985320" cy="771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Выполнили студенты 4 курса 544-п группы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Горячкин А. Г. и Рванова Е. А.</a:t>
            </a:r>
          </a:p>
        </p:txBody>
      </p:sp>
    </p:spTree>
    <p:extLst>
      <p:ext uri="{BB962C8B-B14F-4D97-AF65-F5344CB8AC3E}">
        <p14:creationId xmlns:p14="http://schemas.microsoft.com/office/powerpoint/2010/main" val="2872734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1D4D85C-7D97-40C2-0E34-5700729DCFF7}"/>
              </a:ext>
            </a:extLst>
          </p:cNvPr>
          <p:cNvSpPr txBox="1"/>
          <p:nvPr/>
        </p:nvSpPr>
        <p:spPr>
          <a:xfrm>
            <a:off x="486103" y="2092105"/>
            <a:ext cx="74386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E263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Здоровый образ жизни</a:t>
            </a:r>
            <a:r>
              <a:rPr lang="ru-RU" sz="2400" dirty="0">
                <a:solidFill>
                  <a:srgbClr val="1E263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— образ жизни отдельного человека с целью профилактики болезней и укрепления здоровья. </a:t>
            </a:r>
            <a:endParaRPr lang="ru-RU" sz="2400" dirty="0">
              <a:solidFill>
                <a:srgbClr val="1E263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C6673283-94ED-8D20-CBC9-F20E66A66DFF}"/>
              </a:ext>
            </a:extLst>
          </p:cNvPr>
          <p:cNvSpPr/>
          <p:nvPr/>
        </p:nvSpPr>
        <p:spPr>
          <a:xfrm>
            <a:off x="6684580" y="2561447"/>
            <a:ext cx="3886934" cy="3734250"/>
          </a:xfrm>
          <a:prstGeom prst="ellipse">
            <a:avLst/>
          </a:prstGeom>
          <a:solidFill>
            <a:srgbClr val="1E26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20EA6765-49E3-D9D5-2EAF-EAF6417B919A}"/>
              </a:ext>
            </a:extLst>
          </p:cNvPr>
          <p:cNvSpPr/>
          <p:nvPr/>
        </p:nvSpPr>
        <p:spPr>
          <a:xfrm>
            <a:off x="6909263" y="2755795"/>
            <a:ext cx="3437568" cy="334555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D5D7848F-2E7A-7F92-404E-5175EFEC0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clrChange>
              <a:clrFrom>
                <a:srgbClr val="F9F7F8"/>
              </a:clrFrom>
              <a:clrTo>
                <a:srgbClr val="F9F7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270" y="2823092"/>
            <a:ext cx="3345554" cy="334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Овал 17">
            <a:extLst>
              <a:ext uri="{FF2B5EF4-FFF2-40B4-BE49-F238E27FC236}">
                <a16:creationId xmlns:a16="http://schemas.microsoft.com/office/drawing/2014/main" id="{ACF53202-FD50-E930-9DA9-00BBE1103870}"/>
              </a:ext>
            </a:extLst>
          </p:cNvPr>
          <p:cNvSpPr/>
          <p:nvPr/>
        </p:nvSpPr>
        <p:spPr>
          <a:xfrm>
            <a:off x="1341776" y="5162513"/>
            <a:ext cx="370703" cy="353517"/>
          </a:xfrm>
          <a:prstGeom prst="ellipse">
            <a:avLst/>
          </a:prstGeom>
          <a:solidFill>
            <a:srgbClr val="933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7C7B8874-20F9-E5A8-2A5F-C8DA2B27C245}"/>
              </a:ext>
            </a:extLst>
          </p:cNvPr>
          <p:cNvSpPr/>
          <p:nvPr/>
        </p:nvSpPr>
        <p:spPr>
          <a:xfrm>
            <a:off x="430255" y="5516030"/>
            <a:ext cx="752421" cy="31232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F5B85CD7-A9FC-77FB-48EA-0595D3E74853}"/>
              </a:ext>
            </a:extLst>
          </p:cNvPr>
          <p:cNvSpPr/>
          <p:nvPr/>
        </p:nvSpPr>
        <p:spPr>
          <a:xfrm>
            <a:off x="516719" y="5531907"/>
            <a:ext cx="289746" cy="2805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CC4AA61D-2BBF-7F10-FD24-E0CFBE0568F4}"/>
              </a:ext>
            </a:extLst>
          </p:cNvPr>
          <p:cNvSpPr/>
          <p:nvPr/>
        </p:nvSpPr>
        <p:spPr>
          <a:xfrm>
            <a:off x="-235702" y="5945188"/>
            <a:ext cx="2948122" cy="31232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AB24EEB4-0F2C-43E0-F414-4670A6B3C48C}"/>
              </a:ext>
            </a:extLst>
          </p:cNvPr>
          <p:cNvSpPr/>
          <p:nvPr/>
        </p:nvSpPr>
        <p:spPr>
          <a:xfrm>
            <a:off x="-290263" y="6240314"/>
            <a:ext cx="1817391" cy="312322"/>
          </a:xfrm>
          <a:prstGeom prst="roundRect">
            <a:avLst>
              <a:gd name="adj" fmla="val 50000"/>
            </a:avLst>
          </a:prstGeom>
          <a:solidFill>
            <a:srgbClr val="1E2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5B997EAC-6541-27BD-C4C2-DFDA6BE0FD8D}"/>
              </a:ext>
            </a:extLst>
          </p:cNvPr>
          <p:cNvSpPr/>
          <p:nvPr/>
        </p:nvSpPr>
        <p:spPr>
          <a:xfrm>
            <a:off x="7866791" y="571749"/>
            <a:ext cx="370703" cy="353517"/>
          </a:xfrm>
          <a:prstGeom prst="ellipse">
            <a:avLst/>
          </a:prstGeom>
          <a:solidFill>
            <a:srgbClr val="933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6C50DA12-BBF6-5B57-3E71-0BF90A17FB1F}"/>
              </a:ext>
            </a:extLst>
          </p:cNvPr>
          <p:cNvSpPr/>
          <p:nvPr/>
        </p:nvSpPr>
        <p:spPr>
          <a:xfrm>
            <a:off x="6955270" y="925266"/>
            <a:ext cx="752421" cy="31232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3C9227C5-C6A3-6F7D-A996-9C7AE27696CB}"/>
              </a:ext>
            </a:extLst>
          </p:cNvPr>
          <p:cNvSpPr/>
          <p:nvPr/>
        </p:nvSpPr>
        <p:spPr>
          <a:xfrm>
            <a:off x="7041734" y="941143"/>
            <a:ext cx="289746" cy="2805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6F441B79-7E92-67D7-3DB4-01655E026A5D}"/>
              </a:ext>
            </a:extLst>
          </p:cNvPr>
          <p:cNvSpPr/>
          <p:nvPr/>
        </p:nvSpPr>
        <p:spPr>
          <a:xfrm>
            <a:off x="3748277" y="6063555"/>
            <a:ext cx="370703" cy="353517"/>
          </a:xfrm>
          <a:prstGeom prst="ellipse">
            <a:avLst/>
          </a:prstGeom>
          <a:solidFill>
            <a:srgbClr val="933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823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38BD453-FC5B-0194-F111-CCF31AA47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86B678B-E1AD-C594-8818-F36298E06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9AD1B4-7EEE-6D98-1A42-53D327F1F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08052-46D4-4451-BCD3-D01F8058DAE8}" type="slidenum">
              <a:rPr lang="en-US" smtClean="0"/>
              <a:t>11</a:t>
            </a:fld>
            <a:endParaRPr lang="en-US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A57B2D3-2692-99C3-FFB9-20FA5CBD4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5D9FEE3-F5D7-CB1E-B20F-C8FB3F92A47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230B4FFF-C1C1-EAA4-7607-B5D227798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33" y="1507661"/>
            <a:ext cx="5289331" cy="528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9856CC6-6442-F111-ECAD-5A1176516C21}"/>
              </a:ext>
            </a:extLst>
          </p:cNvPr>
          <p:cNvSpPr/>
          <p:nvPr/>
        </p:nvSpPr>
        <p:spPr>
          <a:xfrm>
            <a:off x="1040524" y="1860329"/>
            <a:ext cx="914400" cy="1650125"/>
          </a:xfrm>
          <a:prstGeom prst="roundRect">
            <a:avLst/>
          </a:prstGeom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: пятиугольник 15">
            <a:extLst>
              <a:ext uri="{FF2B5EF4-FFF2-40B4-BE49-F238E27FC236}">
                <a16:creationId xmlns:a16="http://schemas.microsoft.com/office/drawing/2014/main" id="{45E1E790-87CF-6973-9BCC-E5BDBA531C83}"/>
              </a:ext>
            </a:extLst>
          </p:cNvPr>
          <p:cNvSpPr/>
          <p:nvPr/>
        </p:nvSpPr>
        <p:spPr>
          <a:xfrm rot="16200000">
            <a:off x="727662" y="2388493"/>
            <a:ext cx="4730014" cy="4052062"/>
          </a:xfrm>
          <a:prstGeom prst="homePlate">
            <a:avLst/>
          </a:prstGeom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C0CE9C5C-EA4F-5FDF-C69B-C27279BFF9E9}"/>
              </a:ext>
            </a:extLst>
          </p:cNvPr>
          <p:cNvSpPr/>
          <p:nvPr/>
        </p:nvSpPr>
        <p:spPr>
          <a:xfrm rot="18914957">
            <a:off x="-59246" y="2710695"/>
            <a:ext cx="3889664" cy="503615"/>
          </a:xfrm>
          <a:prstGeom prst="roundRect">
            <a:avLst>
              <a:gd name="adj" fmla="val 50000"/>
            </a:avLst>
          </a:prstGeom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72C5598E-7D14-1FC5-7AB2-0FD3475FC144}"/>
              </a:ext>
            </a:extLst>
          </p:cNvPr>
          <p:cNvSpPr/>
          <p:nvPr/>
        </p:nvSpPr>
        <p:spPr>
          <a:xfrm rot="2685043" flipH="1">
            <a:off x="2337407" y="2693234"/>
            <a:ext cx="3889664" cy="503615"/>
          </a:xfrm>
          <a:prstGeom prst="roundRect">
            <a:avLst>
              <a:gd name="adj" fmla="val 50000"/>
            </a:avLst>
          </a:prstGeom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Дата 1">
            <a:extLst>
              <a:ext uri="{FF2B5EF4-FFF2-40B4-BE49-F238E27FC236}">
                <a16:creationId xmlns:a16="http://schemas.microsoft.com/office/drawing/2014/main" id="{7FEC9EC3-1362-1FE6-4E57-545646E94709}"/>
              </a:ext>
            </a:extLst>
          </p:cNvPr>
          <p:cNvSpPr txBox="1">
            <a:spLocks/>
          </p:cNvSpPr>
          <p:nvPr/>
        </p:nvSpPr>
        <p:spPr>
          <a:xfrm>
            <a:off x="6970989" y="64318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Your Date Here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790E556E-5087-FCA0-BF65-665909AB0A04}"/>
              </a:ext>
            </a:extLst>
          </p:cNvPr>
          <p:cNvSpPr/>
          <p:nvPr/>
        </p:nvSpPr>
        <p:spPr>
          <a:xfrm>
            <a:off x="10237076" y="1860329"/>
            <a:ext cx="914400" cy="1650125"/>
          </a:xfrm>
          <a:prstGeom prst="roundRect">
            <a:avLst/>
          </a:prstGeom>
          <a:solidFill>
            <a:srgbClr val="1E2631"/>
          </a:solidFill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: пятиугольник 18">
            <a:extLst>
              <a:ext uri="{FF2B5EF4-FFF2-40B4-BE49-F238E27FC236}">
                <a16:creationId xmlns:a16="http://schemas.microsoft.com/office/drawing/2014/main" id="{2513A3BE-9C22-8014-434F-28BFF328DDC4}"/>
              </a:ext>
            </a:extLst>
          </p:cNvPr>
          <p:cNvSpPr/>
          <p:nvPr/>
        </p:nvSpPr>
        <p:spPr>
          <a:xfrm rot="16200000">
            <a:off x="6860451" y="2405954"/>
            <a:ext cx="4730014" cy="4052062"/>
          </a:xfrm>
          <a:prstGeom prst="homePlate">
            <a:avLst/>
          </a:prstGeom>
          <a:solidFill>
            <a:srgbClr val="1E2631"/>
          </a:solidFill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11FAC183-D013-70B6-1CD4-B6A790E511E0}"/>
              </a:ext>
            </a:extLst>
          </p:cNvPr>
          <p:cNvSpPr/>
          <p:nvPr/>
        </p:nvSpPr>
        <p:spPr>
          <a:xfrm rot="18914957">
            <a:off x="6073543" y="2728156"/>
            <a:ext cx="3889664" cy="503615"/>
          </a:xfrm>
          <a:prstGeom prst="roundRect">
            <a:avLst>
              <a:gd name="adj" fmla="val 50000"/>
            </a:avLst>
          </a:prstGeom>
          <a:solidFill>
            <a:srgbClr val="1E2631"/>
          </a:solidFill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469D3F19-2C4B-B95B-1D7C-914786D66929}"/>
              </a:ext>
            </a:extLst>
          </p:cNvPr>
          <p:cNvSpPr/>
          <p:nvPr/>
        </p:nvSpPr>
        <p:spPr>
          <a:xfrm rot="2685043" flipH="1">
            <a:off x="8470196" y="2710695"/>
            <a:ext cx="3889664" cy="503615"/>
          </a:xfrm>
          <a:prstGeom prst="roundRect">
            <a:avLst>
              <a:gd name="adj" fmla="val 50000"/>
            </a:avLst>
          </a:prstGeom>
          <a:solidFill>
            <a:srgbClr val="1E2631"/>
          </a:solidFill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B2DA19-181E-8B71-33E4-FEB5FA9E0C57}"/>
              </a:ext>
            </a:extLst>
          </p:cNvPr>
          <p:cNvSpPr txBox="1"/>
          <p:nvPr/>
        </p:nvSpPr>
        <p:spPr>
          <a:xfrm>
            <a:off x="1655659" y="3431351"/>
            <a:ext cx="3348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FFFF"/>
                </a:solidFill>
                <a:latin typeface="Comic Sans MS" panose="030F0702030302020204" pitchFamily="66" charset="0"/>
              </a:rPr>
              <a:t>Негативные факторы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229493-2989-DFF9-93C5-F0109E62A0DE}"/>
              </a:ext>
            </a:extLst>
          </p:cNvPr>
          <p:cNvSpPr txBox="1"/>
          <p:nvPr/>
        </p:nvSpPr>
        <p:spPr>
          <a:xfrm>
            <a:off x="7803205" y="3460520"/>
            <a:ext cx="3348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FFFF"/>
                </a:solidFill>
                <a:latin typeface="Comic Sans MS" panose="030F0702030302020204" pitchFamily="66" charset="0"/>
              </a:rPr>
              <a:t>Позитивные факторы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9FE8EA31-EF6C-78B1-99F1-A3C613B80563}"/>
              </a:ext>
            </a:extLst>
          </p:cNvPr>
          <p:cNvSpPr/>
          <p:nvPr/>
        </p:nvSpPr>
        <p:spPr>
          <a:xfrm rot="18922414">
            <a:off x="2390331" y="1870668"/>
            <a:ext cx="756920" cy="4348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621F4414-DC5A-E4DF-AD84-2622BC452C71}"/>
              </a:ext>
            </a:extLst>
          </p:cNvPr>
          <p:cNvSpPr/>
          <p:nvPr/>
        </p:nvSpPr>
        <p:spPr>
          <a:xfrm rot="18922414">
            <a:off x="8605038" y="1796849"/>
            <a:ext cx="756920" cy="445312"/>
          </a:xfrm>
          <a:prstGeom prst="rect">
            <a:avLst/>
          </a:prstGeom>
          <a:solidFill>
            <a:srgbClr val="1E2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9752D8-2E61-379C-28F5-BB0DC350368E}"/>
              </a:ext>
            </a:extLst>
          </p:cNvPr>
          <p:cNvSpPr txBox="1"/>
          <p:nvPr/>
        </p:nvSpPr>
        <p:spPr>
          <a:xfrm>
            <a:off x="8798278" y="2303599"/>
            <a:ext cx="11737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>
                <a:solidFill>
                  <a:srgbClr val="FFFFFF"/>
                </a:solidFill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F8D186E-11C4-45E4-EE56-52D96F5C8994}"/>
              </a:ext>
            </a:extLst>
          </p:cNvPr>
          <p:cNvSpPr txBox="1"/>
          <p:nvPr/>
        </p:nvSpPr>
        <p:spPr>
          <a:xfrm>
            <a:off x="2677405" y="2222533"/>
            <a:ext cx="11737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>
                <a:solidFill>
                  <a:srgbClr val="FFFFFF"/>
                </a:solidFill>
                <a:latin typeface="Comic Sans MS" panose="030F0702030302020204" pitchFamily="66" charset="0"/>
              </a:rPr>
              <a:t>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1910AC7-56A2-796C-0CC8-E06DFE759223}"/>
              </a:ext>
            </a:extLst>
          </p:cNvPr>
          <p:cNvSpPr txBox="1"/>
          <p:nvPr/>
        </p:nvSpPr>
        <p:spPr>
          <a:xfrm>
            <a:off x="1118901" y="2378529"/>
            <a:ext cx="99541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1E2631"/>
                </a:solidFill>
                <a:latin typeface="Comic Sans MS" panose="030F0702030302020204" pitchFamily="66" charset="0"/>
              </a:rPr>
              <a:t>Игра</a:t>
            </a:r>
          </a:p>
          <a:p>
            <a:pPr algn="ctr"/>
            <a:r>
              <a:rPr lang="ru-RU" sz="5400" b="1" dirty="0">
                <a:solidFill>
                  <a:srgbClr val="1E2631"/>
                </a:solidFill>
                <a:latin typeface="Comic Sans MS" panose="030F0702030302020204" pitchFamily="66" charset="0"/>
              </a:rPr>
              <a:t>Кто в каком домике живет?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889395B-F3CA-7EC8-9C21-2E22D19F1A85}"/>
              </a:ext>
            </a:extLst>
          </p:cNvPr>
          <p:cNvSpPr txBox="1"/>
          <p:nvPr/>
        </p:nvSpPr>
        <p:spPr>
          <a:xfrm>
            <a:off x="4346967" y="1290578"/>
            <a:ext cx="38903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1E263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Отказ от вредных привычек</a:t>
            </a:r>
            <a:endParaRPr lang="ru-RU" sz="20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5A91D80-4176-373E-CBAB-E77D085E4B1D}"/>
              </a:ext>
            </a:extLst>
          </p:cNvPr>
          <p:cNvSpPr txBox="1"/>
          <p:nvPr/>
        </p:nvSpPr>
        <p:spPr>
          <a:xfrm>
            <a:off x="7313855" y="4067278"/>
            <a:ext cx="37361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Отказ от вредных привычек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F77408E-7859-45BE-9BCC-1B1EB0661C85}"/>
              </a:ext>
            </a:extLst>
          </p:cNvPr>
          <p:cNvSpPr txBox="1"/>
          <p:nvPr/>
        </p:nvSpPr>
        <p:spPr>
          <a:xfrm>
            <a:off x="5340561" y="1513697"/>
            <a:ext cx="1809590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1E2631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Алкоголь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BC2F8CD-4FEB-231C-B5C8-3E9B8B57AA44}"/>
              </a:ext>
            </a:extLst>
          </p:cNvPr>
          <p:cNvSpPr txBox="1"/>
          <p:nvPr/>
        </p:nvSpPr>
        <p:spPr>
          <a:xfrm>
            <a:off x="2285736" y="3995189"/>
            <a:ext cx="1534833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20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Алкоголь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E0D2AFD-1E6D-A2F6-1697-6466BFAEFCFC}"/>
              </a:ext>
            </a:extLst>
          </p:cNvPr>
          <p:cNvSpPr txBox="1"/>
          <p:nvPr/>
        </p:nvSpPr>
        <p:spPr>
          <a:xfrm>
            <a:off x="5617927" y="1507660"/>
            <a:ext cx="1515921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2400" b="1" dirty="0">
                <a:solidFill>
                  <a:srgbClr val="1E263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Стресс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BD43394-5D48-B32E-55B7-FA665C8A9747}"/>
              </a:ext>
            </a:extLst>
          </p:cNvPr>
          <p:cNvSpPr txBox="1"/>
          <p:nvPr/>
        </p:nvSpPr>
        <p:spPr>
          <a:xfrm>
            <a:off x="2470102" y="4307694"/>
            <a:ext cx="1133402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20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Стресс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F549672-9D9B-0AF2-7669-FEE74C3E87E8}"/>
              </a:ext>
            </a:extLst>
          </p:cNvPr>
          <p:cNvSpPr txBox="1"/>
          <p:nvPr/>
        </p:nvSpPr>
        <p:spPr>
          <a:xfrm>
            <a:off x="4936903" y="1486612"/>
            <a:ext cx="2450479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2000" b="1" dirty="0">
                <a:solidFill>
                  <a:srgbClr val="1E263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Занятие спортом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610548D-407A-0683-86DF-E00308A3C686}"/>
              </a:ext>
            </a:extLst>
          </p:cNvPr>
          <p:cNvSpPr txBox="1"/>
          <p:nvPr/>
        </p:nvSpPr>
        <p:spPr>
          <a:xfrm>
            <a:off x="8073415" y="4478156"/>
            <a:ext cx="2620861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20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Занятие спортом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4A0A307-5DB8-2EEC-6B43-F94AA9A761E4}"/>
              </a:ext>
            </a:extLst>
          </p:cNvPr>
          <p:cNvSpPr txBox="1"/>
          <p:nvPr/>
        </p:nvSpPr>
        <p:spPr>
          <a:xfrm>
            <a:off x="3734858" y="1300565"/>
            <a:ext cx="5062608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2000" b="1" dirty="0">
                <a:solidFill>
                  <a:srgbClr val="1E263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Психоактивные вещества (наркотики)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8BB219F-33FF-E13E-A38F-79B4718CC005}"/>
              </a:ext>
            </a:extLst>
          </p:cNvPr>
          <p:cNvSpPr txBox="1"/>
          <p:nvPr/>
        </p:nvSpPr>
        <p:spPr>
          <a:xfrm>
            <a:off x="1414196" y="4630798"/>
            <a:ext cx="3188216" cy="668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ru-RU" sz="18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Психоактивные вещества </a:t>
            </a:r>
          </a:p>
          <a:p>
            <a:pPr lvl="0" algn="ctr">
              <a:lnSpc>
                <a:spcPct val="107000"/>
              </a:lnSpc>
            </a:pPr>
            <a:r>
              <a:rPr lang="ru-RU" sz="18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(наркотики)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99F14C8-7C1D-4945-F159-343A86D085C2}"/>
              </a:ext>
            </a:extLst>
          </p:cNvPr>
          <p:cNvSpPr txBox="1"/>
          <p:nvPr/>
        </p:nvSpPr>
        <p:spPr>
          <a:xfrm>
            <a:off x="4863414" y="1412068"/>
            <a:ext cx="3433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Здоровое питание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DB1377E-9603-C10D-0A2B-BB62B9763432}"/>
              </a:ext>
            </a:extLst>
          </p:cNvPr>
          <p:cNvSpPr txBox="1"/>
          <p:nvPr/>
        </p:nvSpPr>
        <p:spPr>
          <a:xfrm>
            <a:off x="8104794" y="4877319"/>
            <a:ext cx="777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Здоровое питание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0D1D621-3068-80C2-A7DF-7DE5916F3FCD}"/>
              </a:ext>
            </a:extLst>
          </p:cNvPr>
          <p:cNvSpPr txBox="1"/>
          <p:nvPr/>
        </p:nvSpPr>
        <p:spPr>
          <a:xfrm>
            <a:off x="4045247" y="1425604"/>
            <a:ext cx="4192098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2000" b="1" dirty="0">
                <a:solidFill>
                  <a:srgbClr val="1E263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Снижение стрессовой нагрузки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DB6D1F8-A4F5-4A8D-9208-225859B946F0}"/>
              </a:ext>
            </a:extLst>
          </p:cNvPr>
          <p:cNvSpPr txBox="1"/>
          <p:nvPr/>
        </p:nvSpPr>
        <p:spPr>
          <a:xfrm>
            <a:off x="7530108" y="5259218"/>
            <a:ext cx="9376012" cy="37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18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Снижение стрессовой нагрузки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955D3C6-6164-DD35-E845-FC9DCB8F4C3E}"/>
              </a:ext>
            </a:extLst>
          </p:cNvPr>
          <p:cNvSpPr txBox="1"/>
          <p:nvPr/>
        </p:nvSpPr>
        <p:spPr>
          <a:xfrm>
            <a:off x="5534530" y="1450739"/>
            <a:ext cx="1446597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2400" b="1" dirty="0">
                <a:solidFill>
                  <a:srgbClr val="1E263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Курение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91BE02E-D9C6-E9EF-FDB3-625A0FE80C49}"/>
              </a:ext>
            </a:extLst>
          </p:cNvPr>
          <p:cNvSpPr txBox="1"/>
          <p:nvPr/>
        </p:nvSpPr>
        <p:spPr>
          <a:xfrm>
            <a:off x="2466944" y="5327542"/>
            <a:ext cx="9894626" cy="37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18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Курение</a:t>
            </a:r>
          </a:p>
        </p:txBody>
      </p:sp>
      <p:sp>
        <p:nvSpPr>
          <p:cNvPr id="11265" name="TextBox 11264">
            <a:extLst>
              <a:ext uri="{FF2B5EF4-FFF2-40B4-BE49-F238E27FC236}">
                <a16:creationId xmlns:a16="http://schemas.microsoft.com/office/drawing/2014/main" id="{D0618D65-1F10-472E-C1A5-42C1707669D4}"/>
              </a:ext>
            </a:extLst>
          </p:cNvPr>
          <p:cNvSpPr txBox="1"/>
          <p:nvPr/>
        </p:nvSpPr>
        <p:spPr>
          <a:xfrm>
            <a:off x="5165416" y="1667483"/>
            <a:ext cx="2217996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2000" b="1" dirty="0">
                <a:solidFill>
                  <a:srgbClr val="1E263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Закаливание</a:t>
            </a:r>
          </a:p>
        </p:txBody>
      </p:sp>
      <p:sp>
        <p:nvSpPr>
          <p:cNvPr id="11268" name="TextBox 11267">
            <a:extLst>
              <a:ext uri="{FF2B5EF4-FFF2-40B4-BE49-F238E27FC236}">
                <a16:creationId xmlns:a16="http://schemas.microsoft.com/office/drawing/2014/main" id="{8E212644-6D44-8A2E-8E71-E0F38EA1904C}"/>
              </a:ext>
            </a:extLst>
          </p:cNvPr>
          <p:cNvSpPr txBox="1"/>
          <p:nvPr/>
        </p:nvSpPr>
        <p:spPr>
          <a:xfrm>
            <a:off x="8342589" y="5695943"/>
            <a:ext cx="9894626" cy="37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18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Закаливание</a:t>
            </a:r>
          </a:p>
        </p:txBody>
      </p:sp>
      <p:sp>
        <p:nvSpPr>
          <p:cNvPr id="11270" name="TextBox 11269">
            <a:extLst>
              <a:ext uri="{FF2B5EF4-FFF2-40B4-BE49-F238E27FC236}">
                <a16:creationId xmlns:a16="http://schemas.microsoft.com/office/drawing/2014/main" id="{CFBA7C25-EFF7-79A5-BA77-A18F8407A907}"/>
              </a:ext>
            </a:extLst>
          </p:cNvPr>
          <p:cNvSpPr txBox="1"/>
          <p:nvPr/>
        </p:nvSpPr>
        <p:spPr>
          <a:xfrm>
            <a:off x="5058867" y="1593483"/>
            <a:ext cx="2334990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1E263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Гиподинамия</a:t>
            </a:r>
          </a:p>
        </p:txBody>
      </p:sp>
      <p:sp>
        <p:nvSpPr>
          <p:cNvPr id="11272" name="TextBox 11271">
            <a:extLst>
              <a:ext uri="{FF2B5EF4-FFF2-40B4-BE49-F238E27FC236}">
                <a16:creationId xmlns:a16="http://schemas.microsoft.com/office/drawing/2014/main" id="{D6000211-D8E1-7376-2CA8-6EFE95131B4C}"/>
              </a:ext>
            </a:extLst>
          </p:cNvPr>
          <p:cNvSpPr txBox="1"/>
          <p:nvPr/>
        </p:nvSpPr>
        <p:spPr>
          <a:xfrm>
            <a:off x="2148496" y="5672794"/>
            <a:ext cx="2210981" cy="37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Гиподинамия</a:t>
            </a:r>
          </a:p>
        </p:txBody>
      </p:sp>
      <p:sp>
        <p:nvSpPr>
          <p:cNvPr id="11274" name="TextBox 11273">
            <a:extLst>
              <a:ext uri="{FF2B5EF4-FFF2-40B4-BE49-F238E27FC236}">
                <a16:creationId xmlns:a16="http://schemas.microsoft.com/office/drawing/2014/main" id="{D9B4940F-0EDA-883F-D9DB-59D479573945}"/>
              </a:ext>
            </a:extLst>
          </p:cNvPr>
          <p:cNvSpPr txBox="1"/>
          <p:nvPr/>
        </p:nvSpPr>
        <p:spPr>
          <a:xfrm>
            <a:off x="4799684" y="1433031"/>
            <a:ext cx="2644296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1E263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Полноценный сон</a:t>
            </a:r>
          </a:p>
        </p:txBody>
      </p:sp>
      <p:sp>
        <p:nvSpPr>
          <p:cNvPr id="11276" name="TextBox 11275">
            <a:extLst>
              <a:ext uri="{FF2B5EF4-FFF2-40B4-BE49-F238E27FC236}">
                <a16:creationId xmlns:a16="http://schemas.microsoft.com/office/drawing/2014/main" id="{400C02B4-D060-394E-AF75-42F22F4E1591}"/>
              </a:ext>
            </a:extLst>
          </p:cNvPr>
          <p:cNvSpPr txBox="1"/>
          <p:nvPr/>
        </p:nvSpPr>
        <p:spPr>
          <a:xfrm>
            <a:off x="8073415" y="6090945"/>
            <a:ext cx="10556542" cy="37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Полноценный сон</a:t>
            </a:r>
          </a:p>
        </p:txBody>
      </p:sp>
      <p:sp>
        <p:nvSpPr>
          <p:cNvPr id="11277" name="Овал 11276">
            <a:extLst>
              <a:ext uri="{FF2B5EF4-FFF2-40B4-BE49-F238E27FC236}">
                <a16:creationId xmlns:a16="http://schemas.microsoft.com/office/drawing/2014/main" id="{5E12EF14-6FBE-36D4-22FB-AF23027226F1}"/>
              </a:ext>
            </a:extLst>
          </p:cNvPr>
          <p:cNvSpPr/>
          <p:nvPr/>
        </p:nvSpPr>
        <p:spPr>
          <a:xfrm>
            <a:off x="1001365" y="493405"/>
            <a:ext cx="370703" cy="353517"/>
          </a:xfrm>
          <a:prstGeom prst="ellipse">
            <a:avLst/>
          </a:prstGeom>
          <a:solidFill>
            <a:srgbClr val="933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78" name="Прямоугольник: скругленные углы 11277">
            <a:extLst>
              <a:ext uri="{FF2B5EF4-FFF2-40B4-BE49-F238E27FC236}">
                <a16:creationId xmlns:a16="http://schemas.microsoft.com/office/drawing/2014/main" id="{91E5E485-4DB4-D570-6B6D-5D8226751039}"/>
              </a:ext>
            </a:extLst>
          </p:cNvPr>
          <p:cNvSpPr/>
          <p:nvPr/>
        </p:nvSpPr>
        <p:spPr>
          <a:xfrm>
            <a:off x="89844" y="846922"/>
            <a:ext cx="752421" cy="31232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79" name="Овал 11278">
            <a:extLst>
              <a:ext uri="{FF2B5EF4-FFF2-40B4-BE49-F238E27FC236}">
                <a16:creationId xmlns:a16="http://schemas.microsoft.com/office/drawing/2014/main" id="{FA98D655-D472-A644-64C3-BD65AAA11CFE}"/>
              </a:ext>
            </a:extLst>
          </p:cNvPr>
          <p:cNvSpPr/>
          <p:nvPr/>
        </p:nvSpPr>
        <p:spPr>
          <a:xfrm>
            <a:off x="176308" y="862799"/>
            <a:ext cx="289746" cy="2805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80" name="Овал 11279">
            <a:extLst>
              <a:ext uri="{FF2B5EF4-FFF2-40B4-BE49-F238E27FC236}">
                <a16:creationId xmlns:a16="http://schemas.microsoft.com/office/drawing/2014/main" id="{E540449D-42B3-C4A2-78BF-BE589A56B27A}"/>
              </a:ext>
            </a:extLst>
          </p:cNvPr>
          <p:cNvSpPr/>
          <p:nvPr/>
        </p:nvSpPr>
        <p:spPr>
          <a:xfrm>
            <a:off x="10702395" y="488883"/>
            <a:ext cx="370703" cy="353517"/>
          </a:xfrm>
          <a:prstGeom prst="ellipse">
            <a:avLst/>
          </a:prstGeom>
          <a:solidFill>
            <a:srgbClr val="933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81" name="Прямоугольник: скругленные углы 11280">
            <a:extLst>
              <a:ext uri="{FF2B5EF4-FFF2-40B4-BE49-F238E27FC236}">
                <a16:creationId xmlns:a16="http://schemas.microsoft.com/office/drawing/2014/main" id="{61691D99-0A99-6B57-C8EF-3703AF0E31B6}"/>
              </a:ext>
            </a:extLst>
          </p:cNvPr>
          <p:cNvSpPr/>
          <p:nvPr/>
        </p:nvSpPr>
        <p:spPr>
          <a:xfrm>
            <a:off x="11219053" y="867293"/>
            <a:ext cx="752421" cy="31232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82" name="Овал 11281">
            <a:extLst>
              <a:ext uri="{FF2B5EF4-FFF2-40B4-BE49-F238E27FC236}">
                <a16:creationId xmlns:a16="http://schemas.microsoft.com/office/drawing/2014/main" id="{F3579ACC-8FFE-7E10-8452-1B940BB38F7B}"/>
              </a:ext>
            </a:extLst>
          </p:cNvPr>
          <p:cNvSpPr/>
          <p:nvPr/>
        </p:nvSpPr>
        <p:spPr>
          <a:xfrm>
            <a:off x="11305517" y="883170"/>
            <a:ext cx="289746" cy="2805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62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3" grpId="0" animBg="1"/>
      <p:bldP spid="16" grpId="0" animBg="1"/>
      <p:bldP spid="14" grpId="0" animBg="1"/>
      <p:bldP spid="15" grpId="0" animBg="1"/>
      <p:bldP spid="17" grpId="0"/>
      <p:bldP spid="18" grpId="0" animBg="1"/>
      <p:bldP spid="19" grpId="0" animBg="1"/>
      <p:bldP spid="20" grpId="0" animBg="1"/>
      <p:bldP spid="21" grpId="0" animBg="1"/>
      <p:bldP spid="22" grpId="0"/>
      <p:bldP spid="23" grpId="0"/>
      <p:bldP spid="24" grpId="0" animBg="1"/>
      <p:bldP spid="25" grpId="0" animBg="1"/>
      <p:bldP spid="26" grpId="0"/>
      <p:bldP spid="27" grpId="0"/>
      <p:bldP spid="28" grpId="0"/>
      <p:bldP spid="33" grpId="0"/>
      <p:bldP spid="33" grpId="1"/>
      <p:bldP spid="35" grpId="0"/>
      <p:bldP spid="37" grpId="0"/>
      <p:bldP spid="37" grpId="1"/>
      <p:bldP spid="39" grpId="0"/>
      <p:bldP spid="41" grpId="0"/>
      <p:bldP spid="41" grpId="1"/>
      <p:bldP spid="43" grpId="0"/>
      <p:bldP spid="45" grpId="0"/>
      <p:bldP spid="45" grpId="1"/>
      <p:bldP spid="47" grpId="0"/>
      <p:bldP spid="49" grpId="0"/>
      <p:bldP spid="49" grpId="1"/>
      <p:bldP spid="51" grpId="0"/>
      <p:bldP spid="53" grpId="0"/>
      <p:bldP spid="53" grpId="1"/>
      <p:bldP spid="55" grpId="0"/>
      <p:bldP spid="57" grpId="0"/>
      <p:bldP spid="57" grpId="1"/>
      <p:bldP spid="59" grpId="0"/>
      <p:bldP spid="61" grpId="0"/>
      <p:bldP spid="61" grpId="1"/>
      <p:bldP spid="63" grpId="0"/>
      <p:bldP spid="11265" grpId="0"/>
      <p:bldP spid="11265" grpId="1"/>
      <p:bldP spid="11268" grpId="0"/>
      <p:bldP spid="11270" grpId="0"/>
      <p:bldP spid="11270" grpId="1"/>
      <p:bldP spid="11272" grpId="0"/>
      <p:bldP spid="11274" grpId="0"/>
      <p:bldP spid="11274" grpId="1"/>
      <p:bldP spid="1127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2F42817-E3C5-BD8A-2903-936CCEAA4219}"/>
              </a:ext>
            </a:extLst>
          </p:cNvPr>
          <p:cNvSpPr txBox="1"/>
          <p:nvPr/>
        </p:nvSpPr>
        <p:spPr>
          <a:xfrm>
            <a:off x="614149" y="408942"/>
            <a:ext cx="10658901" cy="6040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Здоровьесбережение</a:t>
            </a:r>
            <a:r>
              <a:rPr lang="ru-RU" sz="20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– это система мер по охране и укреплению здоровья обучающихся, учитывающая важнейшие характеристики образовательной среды и условия жизни ребенка, воздействующие на здоровье ребенка.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000" dirty="0">
              <a:solidFill>
                <a:schemeClr val="bg1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000" dirty="0">
              <a:solidFill>
                <a:schemeClr val="bg1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000" dirty="0">
              <a:solidFill>
                <a:schemeClr val="bg1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000" dirty="0">
              <a:solidFill>
                <a:schemeClr val="bg1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000" dirty="0">
              <a:solidFill>
                <a:schemeClr val="bg1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000" dirty="0">
              <a:solidFill>
                <a:schemeClr val="bg1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000" dirty="0">
              <a:solidFill>
                <a:schemeClr val="bg1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000" dirty="0">
              <a:solidFill>
                <a:schemeClr val="bg1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000" dirty="0">
              <a:solidFill>
                <a:schemeClr val="bg1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Здоровьесбережением</a:t>
            </a:r>
            <a:r>
              <a:rPr lang="ru-RU" sz="20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называют также систему мер, включающую взаимосвязь и взаимодействие всех факторов образовательной среды, направленную на сохранение здоровья ребенка на всех этапах его обучения и развития.</a:t>
            </a:r>
          </a:p>
        </p:txBody>
      </p:sp>
      <p:sp>
        <p:nvSpPr>
          <p:cNvPr id="8" name="AutoShape 6">
            <a:extLst>
              <a:ext uri="{FF2B5EF4-FFF2-40B4-BE49-F238E27FC236}">
                <a16:creationId xmlns:a16="http://schemas.microsoft.com/office/drawing/2014/main" id="{8386F6E7-037E-FCDC-E5D8-08ADA9F265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76893B7-8CB9-A87B-A6C0-32645C419765}"/>
              </a:ext>
            </a:extLst>
          </p:cNvPr>
          <p:cNvSpPr/>
          <p:nvPr/>
        </p:nvSpPr>
        <p:spPr>
          <a:xfrm>
            <a:off x="0" y="1790290"/>
            <a:ext cx="12192000" cy="32774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447BB8B-3AD1-52FF-D4F4-E7C34C0189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672" b="20227"/>
          <a:stretch/>
        </p:blipFill>
        <p:spPr>
          <a:xfrm>
            <a:off x="1773555" y="1790290"/>
            <a:ext cx="8644890" cy="327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09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питан Краб_ _Секретная разминка_ Зарядка для детей">
            <a:hlinkClick r:id="" action="ppaction://media"/>
            <a:extLst>
              <a:ext uri="{FF2B5EF4-FFF2-40B4-BE49-F238E27FC236}">
                <a16:creationId xmlns:a16="http://schemas.microsoft.com/office/drawing/2014/main" id="{F7ABBC35-C23A-F78C-A0DE-4D4D4616EF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181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9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E7A1EB0-4669-9DA2-4B59-E894B0043A09}"/>
              </a:ext>
            </a:extLst>
          </p:cNvPr>
          <p:cNvSpPr/>
          <p:nvPr/>
        </p:nvSpPr>
        <p:spPr>
          <a:xfrm>
            <a:off x="0" y="-11995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91E6A2-CDFB-808E-45D8-5205A494ED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9"/>
          <a:stretch/>
        </p:blipFill>
        <p:spPr>
          <a:xfrm rot="16200000" flipH="1" flipV="1">
            <a:off x="7791450" y="3662362"/>
            <a:ext cx="3324225" cy="5476875"/>
          </a:xfrm>
          <a:prstGeom prst="rect">
            <a:avLst/>
          </a:prstGeom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0199684A-F056-49B6-F0DD-6684064215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7" b="3557"/>
          <a:stretch/>
        </p:blipFill>
        <p:spPr bwMode="auto">
          <a:xfrm>
            <a:off x="2079287" y="5044440"/>
            <a:ext cx="4490156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7DC7D3-4DFA-5948-7078-2802A6D4E87E}"/>
              </a:ext>
            </a:extLst>
          </p:cNvPr>
          <p:cNvSpPr txBox="1"/>
          <p:nvPr/>
        </p:nvSpPr>
        <p:spPr>
          <a:xfrm>
            <a:off x="5744723" y="2172336"/>
            <a:ext cx="6332220" cy="2449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rgbClr val="1E263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Под </a:t>
            </a:r>
            <a:r>
              <a:rPr lang="ru-RU" sz="1600" dirty="0" err="1">
                <a:solidFill>
                  <a:srgbClr val="1E263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здоровьесберегающими</a:t>
            </a:r>
            <a:r>
              <a:rPr lang="ru-RU" sz="1600" dirty="0">
                <a:solidFill>
                  <a:srgbClr val="1E263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технологиями в широком смысле следует понимать все те технологии, использование которых идет на пользу здоровья. Здоровьесберегающие технологии связаны с различными формами деятельности людей (в сфере образования, здравоохранения, в правовой, социально-экономической, культурной сферах), которые направлены на формирование здорового образа жизни человека и минимизацию факторов, приносящих вред его здоровью.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936474B7-161F-6B42-07DF-BDB9AB78027B}"/>
              </a:ext>
            </a:extLst>
          </p:cNvPr>
          <p:cNvSpPr/>
          <p:nvPr/>
        </p:nvSpPr>
        <p:spPr>
          <a:xfrm flipH="1">
            <a:off x="115057" y="285672"/>
            <a:ext cx="752421" cy="31232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BBB0043B-2285-8061-037C-69CF51AC2681}"/>
              </a:ext>
            </a:extLst>
          </p:cNvPr>
          <p:cNvSpPr/>
          <p:nvPr/>
        </p:nvSpPr>
        <p:spPr>
          <a:xfrm flipH="1">
            <a:off x="201521" y="301549"/>
            <a:ext cx="289746" cy="2805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F53F662-C5C9-85D7-8C31-8B33BE90A083}"/>
              </a:ext>
            </a:extLst>
          </p:cNvPr>
          <p:cNvSpPr/>
          <p:nvPr/>
        </p:nvSpPr>
        <p:spPr>
          <a:xfrm flipH="1">
            <a:off x="-550900" y="714830"/>
            <a:ext cx="2948122" cy="31232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326EE618-1DA4-F9BD-9CB8-C5917B8EBFB4}"/>
              </a:ext>
            </a:extLst>
          </p:cNvPr>
          <p:cNvSpPr/>
          <p:nvPr/>
        </p:nvSpPr>
        <p:spPr>
          <a:xfrm flipH="1">
            <a:off x="-949913" y="1025920"/>
            <a:ext cx="1817391" cy="312322"/>
          </a:xfrm>
          <a:prstGeom prst="roundRect">
            <a:avLst>
              <a:gd name="adj" fmla="val 50000"/>
            </a:avLst>
          </a:prstGeom>
          <a:solidFill>
            <a:srgbClr val="1E2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5DA2128F-6708-6384-AC05-F27589ACC34D}"/>
              </a:ext>
            </a:extLst>
          </p:cNvPr>
          <p:cNvSpPr/>
          <p:nvPr/>
        </p:nvSpPr>
        <p:spPr>
          <a:xfrm>
            <a:off x="2955954" y="228600"/>
            <a:ext cx="370703" cy="353517"/>
          </a:xfrm>
          <a:prstGeom prst="ellipse">
            <a:avLst/>
          </a:prstGeom>
          <a:solidFill>
            <a:srgbClr val="933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535A1984-7FD9-3D7D-31EF-9F2F4A974ACE}"/>
              </a:ext>
            </a:extLst>
          </p:cNvPr>
          <p:cNvSpPr/>
          <p:nvPr/>
        </p:nvSpPr>
        <p:spPr>
          <a:xfrm flipH="1">
            <a:off x="11289728" y="975360"/>
            <a:ext cx="752421" cy="31232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D4EE8A16-F817-3217-B332-3F72902FB93C}"/>
              </a:ext>
            </a:extLst>
          </p:cNvPr>
          <p:cNvSpPr/>
          <p:nvPr/>
        </p:nvSpPr>
        <p:spPr>
          <a:xfrm flipH="1">
            <a:off x="11376192" y="991237"/>
            <a:ext cx="289746" cy="2805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56A7E7CA-23BF-4756-C502-C545E04F4EA8}"/>
              </a:ext>
            </a:extLst>
          </p:cNvPr>
          <p:cNvSpPr/>
          <p:nvPr/>
        </p:nvSpPr>
        <p:spPr>
          <a:xfrm flipH="1">
            <a:off x="10925509" y="1456612"/>
            <a:ext cx="1817391" cy="312322"/>
          </a:xfrm>
          <a:prstGeom prst="roundRect">
            <a:avLst>
              <a:gd name="adj" fmla="val 50000"/>
            </a:avLst>
          </a:prstGeom>
          <a:solidFill>
            <a:srgbClr val="1E2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F39EAB48-7FBE-4FDB-440E-A7D94B9AD9A0}"/>
              </a:ext>
            </a:extLst>
          </p:cNvPr>
          <p:cNvSpPr/>
          <p:nvPr/>
        </p:nvSpPr>
        <p:spPr>
          <a:xfrm>
            <a:off x="9986627" y="778004"/>
            <a:ext cx="370703" cy="353517"/>
          </a:xfrm>
          <a:prstGeom prst="ellipse">
            <a:avLst/>
          </a:prstGeom>
          <a:solidFill>
            <a:srgbClr val="933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F0F4703C-6F2B-9447-A93F-713E115C87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69"/>
          <a:stretch/>
        </p:blipFill>
        <p:spPr bwMode="auto">
          <a:xfrm>
            <a:off x="115057" y="1612773"/>
            <a:ext cx="4490156" cy="160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C44F1613-6414-B207-3A77-DFAF9B1F89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31" b="33963"/>
          <a:stretch/>
        </p:blipFill>
        <p:spPr bwMode="auto">
          <a:xfrm>
            <a:off x="1112485" y="3461256"/>
            <a:ext cx="4490156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59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D1EFFFE3-B21A-6235-885B-A2BABB8A971C}"/>
              </a:ext>
            </a:extLst>
          </p:cNvPr>
          <p:cNvSpPr txBox="1"/>
          <p:nvPr/>
        </p:nvSpPr>
        <p:spPr>
          <a:xfrm>
            <a:off x="432435" y="1039059"/>
            <a:ext cx="1132713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Здоровьесберегающие образовательные технологии </a:t>
            </a:r>
            <a:r>
              <a:rPr lang="ru-RU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как составляющие Федеральных государственных образовательных стандартов – это комплекс концептуально взаимосвязанных между собой задач, содержания, форм, методов и приемов обучения, сориентированных на развитие обучающегося с учетом сохранения его здоровья.</a:t>
            </a:r>
          </a:p>
          <a:p>
            <a:endParaRPr lang="ru-RU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ru-RU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Цель здоровьесбережения </a:t>
            </a:r>
            <a:r>
              <a:rPr lang="ru-RU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– формирование культуры здорового образа жизни и </a:t>
            </a:r>
            <a:r>
              <a:rPr lang="ru-RU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здоровьесберегающего</a:t>
            </a:r>
            <a:r>
              <a:rPr lang="ru-RU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поведения.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ADBC1379-D546-E095-2ED1-79DF8CA1DE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1" b="6142"/>
          <a:stretch/>
        </p:blipFill>
        <p:spPr bwMode="auto">
          <a:xfrm>
            <a:off x="1329690" y="3779520"/>
            <a:ext cx="7387590" cy="2246769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3FE66500-AB03-3A8A-B1BC-F45EC4C29A35}"/>
              </a:ext>
            </a:extLst>
          </p:cNvPr>
          <p:cNvSpPr/>
          <p:nvPr/>
        </p:nvSpPr>
        <p:spPr>
          <a:xfrm flipH="1">
            <a:off x="-908696" y="389206"/>
            <a:ext cx="1817391" cy="3123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8A8FE01E-CC85-93FD-B6F5-5CECE53EE2F1}"/>
              </a:ext>
            </a:extLst>
          </p:cNvPr>
          <p:cNvSpPr/>
          <p:nvPr/>
        </p:nvSpPr>
        <p:spPr>
          <a:xfrm>
            <a:off x="1329690" y="261938"/>
            <a:ext cx="370703" cy="3535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194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4">
            <a:extLst>
              <a:ext uri="{FF2B5EF4-FFF2-40B4-BE49-F238E27FC236}">
                <a16:creationId xmlns:a16="http://schemas.microsoft.com/office/drawing/2014/main" id="{35CA1F90-6EED-9DEF-C9E3-B550B86C8B26}"/>
              </a:ext>
            </a:extLst>
          </p:cNvPr>
          <p:cNvGrpSpPr/>
          <p:nvPr/>
        </p:nvGrpSpPr>
        <p:grpSpPr>
          <a:xfrm rot="3152971">
            <a:off x="254983" y="2038993"/>
            <a:ext cx="5829646" cy="2379735"/>
            <a:chOff x="2482316" y="2299046"/>
            <a:chExt cx="4752528" cy="1940042"/>
          </a:xfrm>
        </p:grpSpPr>
        <p:sp>
          <p:nvSpPr>
            <p:cNvPr id="7" name="矩形 15">
              <a:extLst>
                <a:ext uri="{FF2B5EF4-FFF2-40B4-BE49-F238E27FC236}">
                  <a16:creationId xmlns:a16="http://schemas.microsoft.com/office/drawing/2014/main" id="{7E865BF1-18BA-EAEF-1F20-DE31EF741061}"/>
                </a:ext>
              </a:extLst>
            </p:cNvPr>
            <p:cNvSpPr/>
            <p:nvPr/>
          </p:nvSpPr>
          <p:spPr>
            <a:xfrm>
              <a:off x="2482316" y="4221088"/>
              <a:ext cx="4752528" cy="18000"/>
            </a:xfrm>
            <a:prstGeom prst="rect">
              <a:avLst/>
            </a:prstGeom>
            <a:gradFill>
              <a:gsLst>
                <a:gs pos="49628">
                  <a:schemeClr val="tx1">
                    <a:lumMod val="65000"/>
                    <a:lumOff val="35000"/>
                  </a:schemeClr>
                </a:gs>
                <a:gs pos="2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3">
              <a:extLst>
                <a:ext uri="{FF2B5EF4-FFF2-40B4-BE49-F238E27FC236}">
                  <a16:creationId xmlns:a16="http://schemas.microsoft.com/office/drawing/2014/main" id="{B1645BBD-D867-EF45-7CA6-F52073847BC0}"/>
                </a:ext>
              </a:extLst>
            </p:cNvPr>
            <p:cNvSpPr/>
            <p:nvPr/>
          </p:nvSpPr>
          <p:spPr>
            <a:xfrm>
              <a:off x="2626332" y="3933056"/>
              <a:ext cx="4464496" cy="291171"/>
            </a:xfrm>
            <a:custGeom>
              <a:avLst/>
              <a:gdLst/>
              <a:ahLst/>
              <a:cxnLst/>
              <a:rect l="l" t="t" r="r" b="b"/>
              <a:pathLst>
                <a:path w="5967726" h="372256">
                  <a:moveTo>
                    <a:pt x="2983863" y="0"/>
                  </a:moveTo>
                  <a:cubicBezTo>
                    <a:pt x="4505610" y="0"/>
                    <a:pt x="5763890" y="161740"/>
                    <a:pt x="5967726" y="372256"/>
                  </a:cubicBezTo>
                  <a:lnTo>
                    <a:pt x="0" y="372256"/>
                  </a:lnTo>
                  <a:cubicBezTo>
                    <a:pt x="203837" y="161740"/>
                    <a:pt x="1462116" y="0"/>
                    <a:pt x="2983863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50000"/>
                    <a:alpha val="27000"/>
                  </a:schemeClr>
                </a:gs>
                <a:gs pos="26000">
                  <a:schemeClr val="bg1">
                    <a:lumMod val="95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9" tIns="45709" rIns="91419" bIns="457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" name="椭圆 6">
              <a:extLst>
                <a:ext uri="{FF2B5EF4-FFF2-40B4-BE49-F238E27FC236}">
                  <a16:creationId xmlns:a16="http://schemas.microsoft.com/office/drawing/2014/main" id="{07921DC3-8121-E647-E1C8-C88AB508BC90}"/>
                </a:ext>
              </a:extLst>
            </p:cNvPr>
            <p:cNvSpPr/>
            <p:nvPr/>
          </p:nvSpPr>
          <p:spPr>
            <a:xfrm>
              <a:off x="3491880" y="2299046"/>
              <a:ext cx="2448272" cy="1925181"/>
            </a:xfrm>
            <a:custGeom>
              <a:avLst/>
              <a:gdLst/>
              <a:ahLst/>
              <a:cxnLst/>
              <a:rect l="l" t="t" r="r" b="b"/>
              <a:pathLst>
                <a:path w="2448272" h="1925181">
                  <a:moveTo>
                    <a:pt x="1224136" y="0"/>
                  </a:moveTo>
                  <a:cubicBezTo>
                    <a:pt x="1900208" y="0"/>
                    <a:pt x="2448272" y="548064"/>
                    <a:pt x="2448272" y="1224136"/>
                  </a:cubicBezTo>
                  <a:cubicBezTo>
                    <a:pt x="2448272" y="1485100"/>
                    <a:pt x="2366613" y="1726991"/>
                    <a:pt x="2226782" y="1925181"/>
                  </a:cubicBezTo>
                  <a:lnTo>
                    <a:pt x="221490" y="1925181"/>
                  </a:lnTo>
                  <a:cubicBezTo>
                    <a:pt x="81659" y="1726991"/>
                    <a:pt x="0" y="1485100"/>
                    <a:pt x="0" y="1224136"/>
                  </a:cubicBezTo>
                  <a:cubicBezTo>
                    <a:pt x="0" y="548064"/>
                    <a:pt x="548064" y="0"/>
                    <a:pt x="122413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16200000" sx="101000" sy="101000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9" tIns="45709" rIns="91419" bIns="457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" name="椭圆 6">
              <a:extLst>
                <a:ext uri="{FF2B5EF4-FFF2-40B4-BE49-F238E27FC236}">
                  <a16:creationId xmlns:a16="http://schemas.microsoft.com/office/drawing/2014/main" id="{CB9015B2-537B-DCD0-554A-620DBFBF9BC4}"/>
                </a:ext>
              </a:extLst>
            </p:cNvPr>
            <p:cNvSpPr/>
            <p:nvPr/>
          </p:nvSpPr>
          <p:spPr>
            <a:xfrm>
              <a:off x="3563888" y="2405560"/>
              <a:ext cx="2308825" cy="1815528"/>
            </a:xfrm>
            <a:custGeom>
              <a:avLst/>
              <a:gdLst/>
              <a:ahLst/>
              <a:cxnLst/>
              <a:rect l="l" t="t" r="r" b="b"/>
              <a:pathLst>
                <a:path w="2448272" h="1925181">
                  <a:moveTo>
                    <a:pt x="1224136" y="0"/>
                  </a:moveTo>
                  <a:cubicBezTo>
                    <a:pt x="1900208" y="0"/>
                    <a:pt x="2448272" y="548064"/>
                    <a:pt x="2448272" y="1224136"/>
                  </a:cubicBezTo>
                  <a:cubicBezTo>
                    <a:pt x="2448272" y="1485100"/>
                    <a:pt x="2366613" y="1726991"/>
                    <a:pt x="2226782" y="1925181"/>
                  </a:cubicBezTo>
                  <a:lnTo>
                    <a:pt x="221490" y="1925181"/>
                  </a:lnTo>
                  <a:cubicBezTo>
                    <a:pt x="81659" y="1726991"/>
                    <a:pt x="0" y="1485100"/>
                    <a:pt x="0" y="1224136"/>
                  </a:cubicBezTo>
                  <a:cubicBezTo>
                    <a:pt x="0" y="548064"/>
                    <a:pt x="548064" y="0"/>
                    <a:pt x="1224136" y="0"/>
                  </a:cubicBezTo>
                  <a:close/>
                </a:path>
              </a:pathLst>
            </a:custGeom>
            <a:solidFill>
              <a:srgbClr val="CD5727"/>
            </a:solidFill>
            <a:ln>
              <a:noFill/>
            </a:ln>
            <a:effectLst>
              <a:innerShdw blurRad="114300">
                <a:srgbClr val="7C3B06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9" tIns="45709" rIns="91419" bIns="457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9">
            <a:extLst>
              <a:ext uri="{FF2B5EF4-FFF2-40B4-BE49-F238E27FC236}">
                <a16:creationId xmlns:a16="http://schemas.microsoft.com/office/drawing/2014/main" id="{108CA8E7-17E2-83A1-36E2-92E23B5B3DAF}"/>
              </a:ext>
            </a:extLst>
          </p:cNvPr>
          <p:cNvGrpSpPr/>
          <p:nvPr/>
        </p:nvGrpSpPr>
        <p:grpSpPr>
          <a:xfrm rot="3152971">
            <a:off x="3614738" y="2038993"/>
            <a:ext cx="5829646" cy="2379735"/>
            <a:chOff x="2482316" y="2299046"/>
            <a:chExt cx="4752528" cy="1940042"/>
          </a:xfrm>
        </p:grpSpPr>
        <p:sp>
          <p:nvSpPr>
            <p:cNvPr id="12" name="矩形 20">
              <a:extLst>
                <a:ext uri="{FF2B5EF4-FFF2-40B4-BE49-F238E27FC236}">
                  <a16:creationId xmlns:a16="http://schemas.microsoft.com/office/drawing/2014/main" id="{16593195-0519-A7B7-DD89-FE3EA1162720}"/>
                </a:ext>
              </a:extLst>
            </p:cNvPr>
            <p:cNvSpPr/>
            <p:nvPr/>
          </p:nvSpPr>
          <p:spPr>
            <a:xfrm>
              <a:off x="2482316" y="4221088"/>
              <a:ext cx="4752528" cy="18000"/>
            </a:xfrm>
            <a:prstGeom prst="rect">
              <a:avLst/>
            </a:prstGeom>
            <a:gradFill>
              <a:gsLst>
                <a:gs pos="49628">
                  <a:schemeClr val="tx1">
                    <a:lumMod val="65000"/>
                    <a:lumOff val="35000"/>
                  </a:schemeClr>
                </a:gs>
                <a:gs pos="2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3">
              <a:extLst>
                <a:ext uri="{FF2B5EF4-FFF2-40B4-BE49-F238E27FC236}">
                  <a16:creationId xmlns:a16="http://schemas.microsoft.com/office/drawing/2014/main" id="{D3212801-6E7F-0248-7AE1-07798B6C3DFC}"/>
                </a:ext>
              </a:extLst>
            </p:cNvPr>
            <p:cNvSpPr/>
            <p:nvPr/>
          </p:nvSpPr>
          <p:spPr>
            <a:xfrm>
              <a:off x="2626332" y="3933056"/>
              <a:ext cx="4464496" cy="291171"/>
            </a:xfrm>
            <a:custGeom>
              <a:avLst/>
              <a:gdLst/>
              <a:ahLst/>
              <a:cxnLst/>
              <a:rect l="l" t="t" r="r" b="b"/>
              <a:pathLst>
                <a:path w="5967726" h="372256">
                  <a:moveTo>
                    <a:pt x="2983863" y="0"/>
                  </a:moveTo>
                  <a:cubicBezTo>
                    <a:pt x="4505610" y="0"/>
                    <a:pt x="5763890" y="161740"/>
                    <a:pt x="5967726" y="372256"/>
                  </a:cubicBezTo>
                  <a:lnTo>
                    <a:pt x="0" y="372256"/>
                  </a:lnTo>
                  <a:cubicBezTo>
                    <a:pt x="203837" y="161740"/>
                    <a:pt x="1462116" y="0"/>
                    <a:pt x="2983863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50000"/>
                    <a:alpha val="27000"/>
                  </a:schemeClr>
                </a:gs>
                <a:gs pos="26000">
                  <a:schemeClr val="bg1">
                    <a:lumMod val="95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9" tIns="45709" rIns="91419" bIns="457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4" name="椭圆 6">
              <a:extLst>
                <a:ext uri="{FF2B5EF4-FFF2-40B4-BE49-F238E27FC236}">
                  <a16:creationId xmlns:a16="http://schemas.microsoft.com/office/drawing/2014/main" id="{FA03CF15-83BF-91C8-11E0-0AD48CC00C62}"/>
                </a:ext>
              </a:extLst>
            </p:cNvPr>
            <p:cNvSpPr/>
            <p:nvPr/>
          </p:nvSpPr>
          <p:spPr>
            <a:xfrm>
              <a:off x="3491880" y="2299046"/>
              <a:ext cx="2448272" cy="1925181"/>
            </a:xfrm>
            <a:custGeom>
              <a:avLst/>
              <a:gdLst/>
              <a:ahLst/>
              <a:cxnLst/>
              <a:rect l="l" t="t" r="r" b="b"/>
              <a:pathLst>
                <a:path w="2448272" h="1925181">
                  <a:moveTo>
                    <a:pt x="1224136" y="0"/>
                  </a:moveTo>
                  <a:cubicBezTo>
                    <a:pt x="1900208" y="0"/>
                    <a:pt x="2448272" y="548064"/>
                    <a:pt x="2448272" y="1224136"/>
                  </a:cubicBezTo>
                  <a:cubicBezTo>
                    <a:pt x="2448272" y="1485100"/>
                    <a:pt x="2366613" y="1726991"/>
                    <a:pt x="2226782" y="1925181"/>
                  </a:cubicBezTo>
                  <a:lnTo>
                    <a:pt x="221490" y="1925181"/>
                  </a:lnTo>
                  <a:cubicBezTo>
                    <a:pt x="81659" y="1726991"/>
                    <a:pt x="0" y="1485100"/>
                    <a:pt x="0" y="1224136"/>
                  </a:cubicBezTo>
                  <a:cubicBezTo>
                    <a:pt x="0" y="548064"/>
                    <a:pt x="548064" y="0"/>
                    <a:pt x="122413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16200000" sx="101000" sy="101000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9" tIns="45709" rIns="91419" bIns="457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5" name="椭圆 6">
              <a:extLst>
                <a:ext uri="{FF2B5EF4-FFF2-40B4-BE49-F238E27FC236}">
                  <a16:creationId xmlns:a16="http://schemas.microsoft.com/office/drawing/2014/main" id="{97A8E020-DC0D-0675-02F0-925BD9F81A09}"/>
                </a:ext>
              </a:extLst>
            </p:cNvPr>
            <p:cNvSpPr/>
            <p:nvPr/>
          </p:nvSpPr>
          <p:spPr>
            <a:xfrm>
              <a:off x="3563888" y="2405560"/>
              <a:ext cx="2308825" cy="1815528"/>
            </a:xfrm>
            <a:custGeom>
              <a:avLst/>
              <a:gdLst/>
              <a:ahLst/>
              <a:cxnLst/>
              <a:rect l="l" t="t" r="r" b="b"/>
              <a:pathLst>
                <a:path w="2448272" h="1925181">
                  <a:moveTo>
                    <a:pt x="1224136" y="0"/>
                  </a:moveTo>
                  <a:cubicBezTo>
                    <a:pt x="1900208" y="0"/>
                    <a:pt x="2448272" y="548064"/>
                    <a:pt x="2448272" y="1224136"/>
                  </a:cubicBezTo>
                  <a:cubicBezTo>
                    <a:pt x="2448272" y="1485100"/>
                    <a:pt x="2366613" y="1726991"/>
                    <a:pt x="2226782" y="1925181"/>
                  </a:cubicBezTo>
                  <a:lnTo>
                    <a:pt x="221490" y="1925181"/>
                  </a:lnTo>
                  <a:cubicBezTo>
                    <a:pt x="81659" y="1726991"/>
                    <a:pt x="0" y="1485100"/>
                    <a:pt x="0" y="1224136"/>
                  </a:cubicBezTo>
                  <a:cubicBezTo>
                    <a:pt x="0" y="548064"/>
                    <a:pt x="548064" y="0"/>
                    <a:pt x="12241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innerShdw blurRad="114300">
                <a:srgbClr val="7C3B06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9" tIns="45709" rIns="91419" bIns="457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24">
            <a:extLst>
              <a:ext uri="{FF2B5EF4-FFF2-40B4-BE49-F238E27FC236}">
                <a16:creationId xmlns:a16="http://schemas.microsoft.com/office/drawing/2014/main" id="{FD4652E6-86BA-D03B-C92C-A82814DD84C6}"/>
              </a:ext>
            </a:extLst>
          </p:cNvPr>
          <p:cNvGrpSpPr/>
          <p:nvPr/>
        </p:nvGrpSpPr>
        <p:grpSpPr>
          <a:xfrm rot="3152971">
            <a:off x="6974493" y="2038993"/>
            <a:ext cx="5829646" cy="2379735"/>
            <a:chOff x="2482316" y="2299046"/>
            <a:chExt cx="4752528" cy="1940042"/>
          </a:xfrm>
        </p:grpSpPr>
        <p:sp>
          <p:nvSpPr>
            <p:cNvPr id="17" name="矩形 38">
              <a:extLst>
                <a:ext uri="{FF2B5EF4-FFF2-40B4-BE49-F238E27FC236}">
                  <a16:creationId xmlns:a16="http://schemas.microsoft.com/office/drawing/2014/main" id="{17EB14BE-A7EE-D11D-1D0A-9F745E526EF6}"/>
                </a:ext>
              </a:extLst>
            </p:cNvPr>
            <p:cNvSpPr/>
            <p:nvPr/>
          </p:nvSpPr>
          <p:spPr>
            <a:xfrm>
              <a:off x="2482316" y="4221088"/>
              <a:ext cx="4752528" cy="18000"/>
            </a:xfrm>
            <a:prstGeom prst="rect">
              <a:avLst/>
            </a:prstGeom>
            <a:gradFill>
              <a:gsLst>
                <a:gs pos="49628">
                  <a:schemeClr val="tx1">
                    <a:lumMod val="65000"/>
                    <a:lumOff val="35000"/>
                  </a:schemeClr>
                </a:gs>
                <a:gs pos="2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3">
              <a:extLst>
                <a:ext uri="{FF2B5EF4-FFF2-40B4-BE49-F238E27FC236}">
                  <a16:creationId xmlns:a16="http://schemas.microsoft.com/office/drawing/2014/main" id="{7B653D80-2348-5C48-4CFD-4903B066F312}"/>
                </a:ext>
              </a:extLst>
            </p:cNvPr>
            <p:cNvSpPr/>
            <p:nvPr/>
          </p:nvSpPr>
          <p:spPr>
            <a:xfrm>
              <a:off x="2626332" y="3933056"/>
              <a:ext cx="4464496" cy="291171"/>
            </a:xfrm>
            <a:custGeom>
              <a:avLst/>
              <a:gdLst/>
              <a:ahLst/>
              <a:cxnLst/>
              <a:rect l="l" t="t" r="r" b="b"/>
              <a:pathLst>
                <a:path w="5967726" h="372256">
                  <a:moveTo>
                    <a:pt x="2983863" y="0"/>
                  </a:moveTo>
                  <a:cubicBezTo>
                    <a:pt x="4505610" y="0"/>
                    <a:pt x="5763890" y="161740"/>
                    <a:pt x="5967726" y="372256"/>
                  </a:cubicBezTo>
                  <a:lnTo>
                    <a:pt x="0" y="372256"/>
                  </a:lnTo>
                  <a:cubicBezTo>
                    <a:pt x="203837" y="161740"/>
                    <a:pt x="1462116" y="0"/>
                    <a:pt x="2983863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50000"/>
                    <a:alpha val="27000"/>
                  </a:schemeClr>
                </a:gs>
                <a:gs pos="26000">
                  <a:schemeClr val="bg1">
                    <a:lumMod val="95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9" tIns="45709" rIns="91419" bIns="457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" name="椭圆 6">
              <a:extLst>
                <a:ext uri="{FF2B5EF4-FFF2-40B4-BE49-F238E27FC236}">
                  <a16:creationId xmlns:a16="http://schemas.microsoft.com/office/drawing/2014/main" id="{18BBF8DA-FE24-CD19-99AA-91EB27F84508}"/>
                </a:ext>
              </a:extLst>
            </p:cNvPr>
            <p:cNvSpPr/>
            <p:nvPr/>
          </p:nvSpPr>
          <p:spPr>
            <a:xfrm>
              <a:off x="3491880" y="2299046"/>
              <a:ext cx="2448272" cy="1925181"/>
            </a:xfrm>
            <a:custGeom>
              <a:avLst/>
              <a:gdLst/>
              <a:ahLst/>
              <a:cxnLst/>
              <a:rect l="l" t="t" r="r" b="b"/>
              <a:pathLst>
                <a:path w="2448272" h="1925181">
                  <a:moveTo>
                    <a:pt x="1224136" y="0"/>
                  </a:moveTo>
                  <a:cubicBezTo>
                    <a:pt x="1900208" y="0"/>
                    <a:pt x="2448272" y="548064"/>
                    <a:pt x="2448272" y="1224136"/>
                  </a:cubicBezTo>
                  <a:cubicBezTo>
                    <a:pt x="2448272" y="1485100"/>
                    <a:pt x="2366613" y="1726991"/>
                    <a:pt x="2226782" y="1925181"/>
                  </a:cubicBezTo>
                  <a:lnTo>
                    <a:pt x="221490" y="1925181"/>
                  </a:lnTo>
                  <a:cubicBezTo>
                    <a:pt x="81659" y="1726991"/>
                    <a:pt x="0" y="1485100"/>
                    <a:pt x="0" y="1224136"/>
                  </a:cubicBezTo>
                  <a:cubicBezTo>
                    <a:pt x="0" y="548064"/>
                    <a:pt x="548064" y="0"/>
                    <a:pt x="122413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16200000" sx="101000" sy="101000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9" tIns="45709" rIns="91419" bIns="457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0" name="椭圆 6">
              <a:extLst>
                <a:ext uri="{FF2B5EF4-FFF2-40B4-BE49-F238E27FC236}">
                  <a16:creationId xmlns:a16="http://schemas.microsoft.com/office/drawing/2014/main" id="{B4AD5BEE-1369-54CC-4691-9ED69B3C1F9E}"/>
                </a:ext>
              </a:extLst>
            </p:cNvPr>
            <p:cNvSpPr/>
            <p:nvPr/>
          </p:nvSpPr>
          <p:spPr>
            <a:xfrm>
              <a:off x="3563888" y="2405560"/>
              <a:ext cx="2308825" cy="1815528"/>
            </a:xfrm>
            <a:custGeom>
              <a:avLst/>
              <a:gdLst/>
              <a:ahLst/>
              <a:cxnLst/>
              <a:rect l="l" t="t" r="r" b="b"/>
              <a:pathLst>
                <a:path w="2448272" h="1925181">
                  <a:moveTo>
                    <a:pt x="1224136" y="0"/>
                  </a:moveTo>
                  <a:cubicBezTo>
                    <a:pt x="1900208" y="0"/>
                    <a:pt x="2448272" y="548064"/>
                    <a:pt x="2448272" y="1224136"/>
                  </a:cubicBezTo>
                  <a:cubicBezTo>
                    <a:pt x="2448272" y="1485100"/>
                    <a:pt x="2366613" y="1726991"/>
                    <a:pt x="2226782" y="1925181"/>
                  </a:cubicBezTo>
                  <a:lnTo>
                    <a:pt x="221490" y="1925181"/>
                  </a:lnTo>
                  <a:cubicBezTo>
                    <a:pt x="81659" y="1726991"/>
                    <a:pt x="0" y="1485100"/>
                    <a:pt x="0" y="1224136"/>
                  </a:cubicBezTo>
                  <a:cubicBezTo>
                    <a:pt x="0" y="548064"/>
                    <a:pt x="548064" y="0"/>
                    <a:pt x="1224136" y="0"/>
                  </a:cubicBezTo>
                  <a:close/>
                </a:path>
              </a:pathLst>
            </a:custGeom>
            <a:solidFill>
              <a:srgbClr val="CD5727"/>
            </a:solidFill>
            <a:ln>
              <a:noFill/>
            </a:ln>
            <a:effectLst>
              <a:innerShdw blurRad="114300">
                <a:schemeClr val="accent3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9" tIns="45709" rIns="91419" bIns="457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DBDC822-96E0-FD57-C6E9-0D041B137758}"/>
              </a:ext>
            </a:extLst>
          </p:cNvPr>
          <p:cNvSpPr txBox="1"/>
          <p:nvPr/>
        </p:nvSpPr>
        <p:spPr>
          <a:xfrm>
            <a:off x="1730669" y="2581854"/>
            <a:ext cx="726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1E2631"/>
                </a:solidFill>
                <a:latin typeface="Comic Sans MS" panose="030F0702030302020204" pitchFamily="66" charset="0"/>
                <a:ea typeface="微软雅黑" pitchFamily="34" charset="-122"/>
              </a:rPr>
              <a:t>1</a:t>
            </a:r>
            <a:endParaRPr lang="zh-CN" altLang="en-US" sz="3200" b="1" dirty="0">
              <a:solidFill>
                <a:srgbClr val="1E2631"/>
              </a:solidFill>
              <a:latin typeface="Comic Sans MS" panose="030F0702030302020204" pitchFamily="66" charset="0"/>
              <a:ea typeface="微软雅黑" pitchFamily="34" charset="-122"/>
            </a:endParaRPr>
          </a:p>
        </p:txBody>
      </p:sp>
      <p:sp>
        <p:nvSpPr>
          <p:cNvPr id="25" name="矩形 46">
            <a:extLst>
              <a:ext uri="{FF2B5EF4-FFF2-40B4-BE49-F238E27FC236}">
                <a16:creationId xmlns:a16="http://schemas.microsoft.com/office/drawing/2014/main" id="{9639DB5A-F9E3-0A2B-4748-4806744CF1F1}"/>
              </a:ext>
            </a:extLst>
          </p:cNvPr>
          <p:cNvSpPr/>
          <p:nvPr/>
        </p:nvSpPr>
        <p:spPr>
          <a:xfrm rot="5400000">
            <a:off x="4939791" y="2945551"/>
            <a:ext cx="1372335" cy="24503"/>
          </a:xfrm>
          <a:prstGeom prst="rect">
            <a:avLst/>
          </a:prstGeom>
          <a:gradFill>
            <a:gsLst>
              <a:gs pos="49628">
                <a:schemeClr val="bg1"/>
              </a:gs>
              <a:gs pos="200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Comic Sans MS" panose="030F0702030302020204" pitchFamily="66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03FDFB-BC25-6794-1C2A-CDDBB6B77E00}"/>
              </a:ext>
            </a:extLst>
          </p:cNvPr>
          <p:cNvSpPr txBox="1"/>
          <p:nvPr/>
        </p:nvSpPr>
        <p:spPr>
          <a:xfrm>
            <a:off x="4912208" y="2609187"/>
            <a:ext cx="726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1E2631"/>
                </a:solidFill>
                <a:latin typeface="Comic Sans MS" panose="030F0702030302020204" pitchFamily="66" charset="0"/>
                <a:ea typeface="微软雅黑" pitchFamily="34" charset="-122"/>
              </a:rPr>
              <a:t>2</a:t>
            </a:r>
            <a:endParaRPr lang="zh-CN" altLang="en-US" sz="3200" b="1" dirty="0">
              <a:solidFill>
                <a:srgbClr val="1E2631"/>
              </a:solidFill>
              <a:latin typeface="Comic Sans MS" panose="030F0702030302020204" pitchFamily="66" charset="0"/>
              <a:ea typeface="微软雅黑" pitchFamily="34" charset="-12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173FEB6-42DF-E8B9-15F9-22678A8A4AB8}"/>
              </a:ext>
            </a:extLst>
          </p:cNvPr>
          <p:cNvSpPr txBox="1"/>
          <p:nvPr/>
        </p:nvSpPr>
        <p:spPr>
          <a:xfrm>
            <a:off x="8339612" y="2609187"/>
            <a:ext cx="726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1E2631"/>
                </a:solidFill>
                <a:latin typeface="Comic Sans MS" panose="030F0702030302020204" pitchFamily="66" charset="0"/>
                <a:ea typeface="微软雅黑" pitchFamily="34" charset="-122"/>
              </a:rPr>
              <a:t>3</a:t>
            </a:r>
            <a:endParaRPr lang="zh-CN" altLang="en-US" sz="3200" b="1" dirty="0">
              <a:solidFill>
                <a:srgbClr val="1E2631"/>
              </a:solidFill>
              <a:latin typeface="Comic Sans MS" panose="030F0702030302020204" pitchFamily="66" charset="0"/>
              <a:ea typeface="微软雅黑" pitchFamily="34" charset="-122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C6FB976-2548-8C3A-8C82-0AB3EAA7A5B3}"/>
              </a:ext>
            </a:extLst>
          </p:cNvPr>
          <p:cNvSpPr txBox="1"/>
          <p:nvPr/>
        </p:nvSpPr>
        <p:spPr>
          <a:xfrm>
            <a:off x="2100000" y="210697"/>
            <a:ext cx="7992000" cy="861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Здоровьесберегающие образовательные технологии подразделяются на три подгруппы: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7D74EF0-15EB-9A8A-9E28-15C7738805D3}"/>
              </a:ext>
            </a:extLst>
          </p:cNvPr>
          <p:cNvSpPr txBox="1"/>
          <p:nvPr/>
        </p:nvSpPr>
        <p:spPr>
          <a:xfrm>
            <a:off x="2068293" y="2833566"/>
            <a:ext cx="2094874" cy="965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организационно-педагогические технологии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8B04F3A-6219-B538-5A7C-0DE03C0B5353}"/>
              </a:ext>
            </a:extLst>
          </p:cNvPr>
          <p:cNvSpPr txBox="1"/>
          <p:nvPr/>
        </p:nvSpPr>
        <p:spPr>
          <a:xfrm>
            <a:off x="5535892" y="2786995"/>
            <a:ext cx="2409295" cy="965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CD5727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психолого-педагогические технологии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8CBD6A4-8548-5A66-36E3-FE001E7B44BB}"/>
              </a:ext>
            </a:extLst>
          </p:cNvPr>
          <p:cNvSpPr txBox="1"/>
          <p:nvPr/>
        </p:nvSpPr>
        <p:spPr>
          <a:xfrm>
            <a:off x="8874700" y="2711330"/>
            <a:ext cx="2409295" cy="965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учебно-воспитательные технологии</a:t>
            </a:r>
          </a:p>
        </p:txBody>
      </p: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6764BD6B-1D0D-31AD-555E-6903589A23B1}"/>
              </a:ext>
            </a:extLst>
          </p:cNvPr>
          <p:cNvSpPr/>
          <p:nvPr/>
        </p:nvSpPr>
        <p:spPr>
          <a:xfrm flipH="1">
            <a:off x="304751" y="5613496"/>
            <a:ext cx="752421" cy="31232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2CC1BCB1-A880-0C56-6D6B-BC2DAEDDD166}"/>
              </a:ext>
            </a:extLst>
          </p:cNvPr>
          <p:cNvSpPr/>
          <p:nvPr/>
        </p:nvSpPr>
        <p:spPr>
          <a:xfrm flipH="1">
            <a:off x="391215" y="5629373"/>
            <a:ext cx="289746" cy="2805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CB6432CF-D843-9164-3D3D-45C71405A4D0}"/>
              </a:ext>
            </a:extLst>
          </p:cNvPr>
          <p:cNvSpPr/>
          <p:nvPr/>
        </p:nvSpPr>
        <p:spPr>
          <a:xfrm flipH="1">
            <a:off x="-702290" y="6119277"/>
            <a:ext cx="2948122" cy="31232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3E559886-1311-5062-ED21-AA533EB6A52F}"/>
              </a:ext>
            </a:extLst>
          </p:cNvPr>
          <p:cNvSpPr/>
          <p:nvPr/>
        </p:nvSpPr>
        <p:spPr>
          <a:xfrm flipH="1">
            <a:off x="-1101303" y="6430367"/>
            <a:ext cx="1817391" cy="3123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324B1E8F-7039-FC58-CAF5-D66BE2B62571}"/>
              </a:ext>
            </a:extLst>
          </p:cNvPr>
          <p:cNvSpPr/>
          <p:nvPr/>
        </p:nvSpPr>
        <p:spPr>
          <a:xfrm>
            <a:off x="2782156" y="6076850"/>
            <a:ext cx="370703" cy="3535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51685E60-B844-C679-F16C-7B841C026433}"/>
              </a:ext>
            </a:extLst>
          </p:cNvPr>
          <p:cNvSpPr/>
          <p:nvPr/>
        </p:nvSpPr>
        <p:spPr>
          <a:xfrm flipH="1">
            <a:off x="10861090" y="707180"/>
            <a:ext cx="752421" cy="31232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C141074E-1780-62AD-5C3F-CDF29D61EB33}"/>
              </a:ext>
            </a:extLst>
          </p:cNvPr>
          <p:cNvSpPr/>
          <p:nvPr/>
        </p:nvSpPr>
        <p:spPr>
          <a:xfrm flipH="1">
            <a:off x="10947554" y="723057"/>
            <a:ext cx="289746" cy="2805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2A56B91C-1CE2-9557-52F1-6D97008777EB}"/>
              </a:ext>
            </a:extLst>
          </p:cNvPr>
          <p:cNvSpPr/>
          <p:nvPr/>
        </p:nvSpPr>
        <p:spPr>
          <a:xfrm flipH="1">
            <a:off x="11326633" y="1125952"/>
            <a:ext cx="1817391" cy="3123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560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2CC4A9E-7C04-46C3-FA51-8CF72B4B8E2F}"/>
              </a:ext>
            </a:extLst>
          </p:cNvPr>
          <p:cNvSpPr txBox="1"/>
          <p:nvPr/>
        </p:nvSpPr>
        <p:spPr>
          <a:xfrm>
            <a:off x="448888" y="2603229"/>
            <a:ext cx="10839797" cy="1651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Таким образом исходя из вышесказанного можно сделать вывод о том, что здоровье является важной частью жизни каждого человека и на этой идеи В. А. Ананьев предлагает учебную программу развития человека «Цветок потенциалов»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BCBFE4A4-5357-7686-20C3-2F06A621FFDD}"/>
              </a:ext>
            </a:extLst>
          </p:cNvPr>
          <p:cNvSpPr/>
          <p:nvPr/>
        </p:nvSpPr>
        <p:spPr>
          <a:xfrm flipH="1">
            <a:off x="587384" y="526107"/>
            <a:ext cx="752421" cy="31232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E999BD4B-369C-9A55-B9D5-CD40E13522C6}"/>
              </a:ext>
            </a:extLst>
          </p:cNvPr>
          <p:cNvSpPr/>
          <p:nvPr/>
        </p:nvSpPr>
        <p:spPr>
          <a:xfrm flipH="1">
            <a:off x="673848" y="541984"/>
            <a:ext cx="289746" cy="2805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12F2E119-280E-03E2-5D4B-931FED3A7A01}"/>
              </a:ext>
            </a:extLst>
          </p:cNvPr>
          <p:cNvSpPr/>
          <p:nvPr/>
        </p:nvSpPr>
        <p:spPr>
          <a:xfrm flipH="1">
            <a:off x="-419657" y="1031888"/>
            <a:ext cx="2948122" cy="31232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D783468-0087-BDE6-A6D5-4ED5BDF73DDA}"/>
              </a:ext>
            </a:extLst>
          </p:cNvPr>
          <p:cNvSpPr/>
          <p:nvPr/>
        </p:nvSpPr>
        <p:spPr>
          <a:xfrm flipH="1">
            <a:off x="-818670" y="1342978"/>
            <a:ext cx="1817391" cy="3123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B1ECCAE5-C1C0-2E5E-9259-8F4ED77C034E}"/>
              </a:ext>
            </a:extLst>
          </p:cNvPr>
          <p:cNvSpPr/>
          <p:nvPr/>
        </p:nvSpPr>
        <p:spPr>
          <a:xfrm>
            <a:off x="3064789" y="989461"/>
            <a:ext cx="370703" cy="3535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566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5804E7-652E-43B2-B154-0EA94F8A4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990087D3-14D4-F360-2D70-5BB0CCC618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909" y="1825625"/>
            <a:ext cx="2441707" cy="3065463"/>
          </a:xfr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44B3245E-8417-8CDB-75DE-CB1FA5419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97A93E-FD9E-032E-2C71-C0C2CE56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698FD3-E6C0-49F6-D1D4-D510A7760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08052-46D4-4451-BCD3-D01F8058DAE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0DA4EFC4-F124-8096-C4C2-57DAABA526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96FE918-52DA-F663-69C8-ED495FE58F0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6096567-C605-2C47-F74E-7E2BDEAC4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862995" y="1381125"/>
            <a:ext cx="4362450" cy="54768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2C3C18-AE17-B649-C64A-A3211036ACFA}"/>
              </a:ext>
            </a:extLst>
          </p:cNvPr>
          <p:cNvSpPr txBox="1"/>
          <p:nvPr/>
        </p:nvSpPr>
        <p:spPr>
          <a:xfrm>
            <a:off x="293992" y="1014755"/>
            <a:ext cx="8828237" cy="965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1E263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«Цветок потенциалов»</a:t>
            </a:r>
            <a:r>
              <a:rPr lang="ru-RU" b="1" dirty="0">
                <a:solidFill>
                  <a:srgbClr val="1E263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— </a:t>
            </a:r>
            <a:r>
              <a:rPr lang="ru-RU" dirty="0">
                <a:solidFill>
                  <a:srgbClr val="1E263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 теоретико-практических представлений, связанных между собой общим смыслом, идейными целями и технологиями.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701D4A-9342-3A36-0BDB-ED9A056DC1D1}"/>
              </a:ext>
            </a:extLst>
          </p:cNvPr>
          <p:cNvSpPr txBox="1"/>
          <p:nvPr/>
        </p:nvSpPr>
        <p:spPr>
          <a:xfrm>
            <a:off x="293991" y="3888514"/>
            <a:ext cx="6335484" cy="965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E2631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практической работы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1E2631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— максимальное раскрытие каждого из этих потенциалов (компетенций личности).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3F0DEA42-8D1D-F7A0-4F81-62C2F35BB760}"/>
              </a:ext>
            </a:extLst>
          </p:cNvPr>
          <p:cNvSpPr/>
          <p:nvPr/>
        </p:nvSpPr>
        <p:spPr>
          <a:xfrm flipH="1">
            <a:off x="846663" y="5423041"/>
            <a:ext cx="752421" cy="31232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CEF707F9-265D-DB12-198F-B218604FC8BC}"/>
              </a:ext>
            </a:extLst>
          </p:cNvPr>
          <p:cNvSpPr/>
          <p:nvPr/>
        </p:nvSpPr>
        <p:spPr>
          <a:xfrm flipH="1">
            <a:off x="933127" y="5438918"/>
            <a:ext cx="289746" cy="2805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88325EE2-AE11-027F-506F-B1C6834AF583}"/>
              </a:ext>
            </a:extLst>
          </p:cNvPr>
          <p:cNvSpPr/>
          <p:nvPr/>
        </p:nvSpPr>
        <p:spPr>
          <a:xfrm flipH="1">
            <a:off x="-160378" y="5928822"/>
            <a:ext cx="2948122" cy="31232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C3E28DF0-E498-6AD9-68BA-2667672D6C34}"/>
              </a:ext>
            </a:extLst>
          </p:cNvPr>
          <p:cNvSpPr/>
          <p:nvPr/>
        </p:nvSpPr>
        <p:spPr>
          <a:xfrm flipH="1">
            <a:off x="-559391" y="6239912"/>
            <a:ext cx="1817391" cy="312322"/>
          </a:xfrm>
          <a:prstGeom prst="roundRect">
            <a:avLst>
              <a:gd name="adj" fmla="val 50000"/>
            </a:avLst>
          </a:prstGeom>
          <a:solidFill>
            <a:srgbClr val="1E2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BDF19E3F-397B-AA58-414F-88487D008595}"/>
              </a:ext>
            </a:extLst>
          </p:cNvPr>
          <p:cNvSpPr/>
          <p:nvPr/>
        </p:nvSpPr>
        <p:spPr>
          <a:xfrm>
            <a:off x="3324068" y="5886395"/>
            <a:ext cx="370703" cy="353517"/>
          </a:xfrm>
          <a:prstGeom prst="ellipse">
            <a:avLst/>
          </a:prstGeom>
          <a:solidFill>
            <a:srgbClr val="1E2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DF719A1-A196-02FD-F7FC-F7DDD1DE1EB7}"/>
              </a:ext>
            </a:extLst>
          </p:cNvPr>
          <p:cNvSpPr txBox="1"/>
          <p:nvPr/>
        </p:nvSpPr>
        <p:spPr>
          <a:xfrm>
            <a:off x="293991" y="2262688"/>
            <a:ext cx="7282465" cy="1261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1E2631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Программа символически представлена в виде цветка, каждый лепесток отражает различные аспекты душевного телесного и социального здоровья личности. Каждый потенциал важен сам по себе и влияет на все остальные.</a:t>
            </a:r>
          </a:p>
        </p:txBody>
      </p:sp>
    </p:spTree>
    <p:extLst>
      <p:ext uri="{BB962C8B-B14F-4D97-AF65-F5344CB8AC3E}">
        <p14:creationId xmlns:p14="http://schemas.microsoft.com/office/powerpoint/2010/main" val="1602180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DC63BD8-A275-D114-5E90-72764C832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821" y="1045029"/>
            <a:ext cx="4816179" cy="58129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F6C834-D0D8-A752-B645-1AA0E11A3A91}"/>
              </a:ext>
            </a:extLst>
          </p:cNvPr>
          <p:cNvSpPr txBox="1"/>
          <p:nvPr/>
        </p:nvSpPr>
        <p:spPr>
          <a:xfrm>
            <a:off x="1360713" y="2352951"/>
            <a:ext cx="7053944" cy="1838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solidFill>
                  <a:srgbClr val="FFFFFF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Потенциал чувств (эмоциональный аспект здоровья)</a:t>
            </a:r>
            <a:endParaRPr lang="ru-RU" sz="3600" i="1" dirty="0">
              <a:solidFill>
                <a:srgbClr val="FFFFFF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24230B07-46C8-DD9E-2048-DAE6F6BBA249}"/>
              </a:ext>
            </a:extLst>
          </p:cNvPr>
          <p:cNvSpPr/>
          <p:nvPr/>
        </p:nvSpPr>
        <p:spPr>
          <a:xfrm>
            <a:off x="380998" y="2188029"/>
            <a:ext cx="914400" cy="9252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latin typeface="Comic Sans MS" panose="030F0702030302020204" pitchFamily="66" charset="0"/>
              </a:rPr>
              <a:t>1</a:t>
            </a:r>
          </a:p>
        </p:txBody>
      </p:sp>
      <p:pic>
        <p:nvPicPr>
          <p:cNvPr id="13" name="olja-poljakova-lepestok (mp3cut.net) (1)">
            <a:hlinkClick r:id="" action="ppaction://media"/>
            <a:extLst>
              <a:ext uri="{FF2B5EF4-FFF2-40B4-BE49-F238E27FC236}">
                <a16:creationId xmlns:a16="http://schemas.microsoft.com/office/drawing/2014/main" id="{B5F5200B-CACC-D9F1-B0BA-583013DB04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31258" y="3113314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67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C55CAD2-A4E6-9A7B-99DD-455DA3366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486B920-0F28-E4F0-7468-21F0C6F39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FCB95C8-5966-4D29-7B66-7A6B63C3C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08052-46D4-4451-BCD3-D01F8058DAE8}" type="slidenum">
              <a:rPr lang="en-US" smtClean="0"/>
              <a:t>2</a:t>
            </a:fld>
            <a:endParaRPr lang="en-US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33192755-F662-0F09-CBBF-D6F1E79CA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6023"/>
            <a:ext cx="8689352" cy="1325563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83711EB-CC5C-FFFB-BAF0-1FF4C1E7E46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C3C6B0E-354C-526B-B344-B18BDCED80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205"/>
          <a:stretch/>
        </p:blipFill>
        <p:spPr bwMode="auto">
          <a:xfrm>
            <a:off x="1073936" y="2786008"/>
            <a:ext cx="2154973" cy="231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F7DE9D-73F9-3EE4-8B99-886DC228D4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1"/>
          <a:stretch/>
        </p:blipFill>
        <p:spPr>
          <a:xfrm rot="16200000" flipV="1">
            <a:off x="9038280" y="-782026"/>
            <a:ext cx="2391662" cy="3960752"/>
          </a:xfrm>
          <a:prstGeom prst="rect">
            <a:avLst/>
          </a:prstGeom>
        </p:spPr>
      </p:pic>
      <p:sp>
        <p:nvSpPr>
          <p:cNvPr id="16" name="AutoShape 4">
            <a:extLst>
              <a:ext uri="{FF2B5EF4-FFF2-40B4-BE49-F238E27FC236}">
                <a16:creationId xmlns:a16="http://schemas.microsoft.com/office/drawing/2014/main" id="{F3E0E31F-1F8F-CA42-E170-C61009F5D9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07676" y="408223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C48F563-08BE-C503-99B8-00367B6E2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2666" y="2783533"/>
            <a:ext cx="3482413" cy="2228745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A20F6E0-328A-F9DE-7220-56DB76779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741" y="2881603"/>
            <a:ext cx="2169909" cy="216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42C78822-95F5-F1BB-FEEF-F3DFC772E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629" y="2889908"/>
            <a:ext cx="2926624" cy="226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C2E0A698-0467-842D-A5DF-A0AA11D78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209" y="3804150"/>
            <a:ext cx="967988" cy="11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52086A4-49B6-3472-1BD7-E840EA23D688}"/>
              </a:ext>
            </a:extLst>
          </p:cNvPr>
          <p:cNvSpPr txBox="1"/>
          <p:nvPr/>
        </p:nvSpPr>
        <p:spPr>
          <a:xfrm>
            <a:off x="1073936" y="2324083"/>
            <a:ext cx="1583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CD5727"/>
                </a:solidFill>
                <a:latin typeface="Comic Sans MS" panose="030F0702030302020204" pitchFamily="66" charset="0"/>
              </a:rPr>
              <a:t>у=з, х=д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3253E2-7858-DAE6-238A-AA4FDAA8977D}"/>
              </a:ext>
            </a:extLst>
          </p:cNvPr>
          <p:cNvSpPr txBox="1"/>
          <p:nvPr/>
        </p:nvSpPr>
        <p:spPr>
          <a:xfrm>
            <a:off x="2795968" y="1814271"/>
            <a:ext cx="5687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CD5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51C378-72FC-EFCD-9E39-13B3114E51D7}"/>
              </a:ext>
            </a:extLst>
          </p:cNvPr>
          <p:cNvSpPr txBox="1"/>
          <p:nvPr/>
        </p:nvSpPr>
        <p:spPr>
          <a:xfrm>
            <a:off x="3344092" y="1816826"/>
            <a:ext cx="5687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CD5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B9A977-1703-4BF9-41F7-E79642D3BD78}"/>
              </a:ext>
            </a:extLst>
          </p:cNvPr>
          <p:cNvSpPr txBox="1"/>
          <p:nvPr/>
        </p:nvSpPr>
        <p:spPr>
          <a:xfrm>
            <a:off x="4828018" y="1808437"/>
            <a:ext cx="5687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CD5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3CC840-2565-69A1-8EF3-E3EB8107A0F3}"/>
              </a:ext>
            </a:extLst>
          </p:cNvPr>
          <p:cNvSpPr txBox="1"/>
          <p:nvPr/>
        </p:nvSpPr>
        <p:spPr>
          <a:xfrm>
            <a:off x="5396753" y="1816251"/>
            <a:ext cx="7361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CD5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,,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08C070-53A6-E3F5-4F52-73C1C8128EB6}"/>
              </a:ext>
            </a:extLst>
          </p:cNvPr>
          <p:cNvSpPr txBox="1"/>
          <p:nvPr/>
        </p:nvSpPr>
        <p:spPr>
          <a:xfrm>
            <a:off x="7409776" y="1823135"/>
            <a:ext cx="5687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CD5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CDAB5A-72D1-9A46-EF4C-37EAC77DDBC3}"/>
              </a:ext>
            </a:extLst>
          </p:cNvPr>
          <p:cNvSpPr txBox="1"/>
          <p:nvPr/>
        </p:nvSpPr>
        <p:spPr>
          <a:xfrm>
            <a:off x="9235073" y="2326521"/>
            <a:ext cx="1583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CD5727"/>
                </a:solidFill>
                <a:latin typeface="Comic Sans MS" panose="030F0702030302020204" pitchFamily="66" charset="0"/>
              </a:rPr>
              <a:t>р=ь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FFCDD0C7-516B-5711-2F60-E71C66EAB31C}"/>
              </a:ext>
            </a:extLst>
          </p:cNvPr>
          <p:cNvSpPr/>
          <p:nvPr/>
        </p:nvSpPr>
        <p:spPr>
          <a:xfrm>
            <a:off x="566846" y="1356391"/>
            <a:ext cx="4428324" cy="4242888"/>
          </a:xfrm>
          <a:prstGeom prst="ellipse">
            <a:avLst/>
          </a:prstGeom>
          <a:solidFill>
            <a:srgbClr val="1E26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019357C0-B015-1A96-D621-A98045FBA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66" y="1515740"/>
            <a:ext cx="3976237" cy="397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A5761B8-DCF0-DFCE-951C-50A047B6DE81}"/>
              </a:ext>
            </a:extLst>
          </p:cNvPr>
          <p:cNvSpPr txBox="1"/>
          <p:nvPr/>
        </p:nvSpPr>
        <p:spPr>
          <a:xfrm>
            <a:off x="5431268" y="3013139"/>
            <a:ext cx="6614015" cy="1062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231F2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Здоровье </a:t>
            </a:r>
            <a:r>
              <a:rPr lang="ru-RU" sz="2000" dirty="0">
                <a:solidFill>
                  <a:srgbClr val="231F2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— это состояние физического, духовного и социального благополучия, а не только отсутствие болезней и физических дефектов</a:t>
            </a:r>
            <a:r>
              <a:rPr lang="ru-RU" sz="20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rgbClr val="231F20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EEC746B5-F325-8381-F2A8-69B3EEB1339F}"/>
              </a:ext>
            </a:extLst>
          </p:cNvPr>
          <p:cNvSpPr/>
          <p:nvPr/>
        </p:nvSpPr>
        <p:spPr>
          <a:xfrm>
            <a:off x="11353800" y="5613005"/>
            <a:ext cx="370703" cy="353517"/>
          </a:xfrm>
          <a:prstGeom prst="ellipse">
            <a:avLst/>
          </a:prstGeom>
          <a:solidFill>
            <a:srgbClr val="933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A40C543B-6CDE-2E17-AE38-49CF528597C0}"/>
              </a:ext>
            </a:extLst>
          </p:cNvPr>
          <p:cNvSpPr/>
          <p:nvPr/>
        </p:nvSpPr>
        <p:spPr>
          <a:xfrm>
            <a:off x="566846" y="496621"/>
            <a:ext cx="370703" cy="353517"/>
          </a:xfrm>
          <a:prstGeom prst="ellipse">
            <a:avLst/>
          </a:prstGeom>
          <a:solidFill>
            <a:srgbClr val="933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255DC623-B19A-25E8-CE01-960744A87459}"/>
              </a:ext>
            </a:extLst>
          </p:cNvPr>
          <p:cNvSpPr/>
          <p:nvPr/>
        </p:nvSpPr>
        <p:spPr>
          <a:xfrm>
            <a:off x="1212773" y="722516"/>
            <a:ext cx="752421" cy="31232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2800DF12-710A-B024-65C6-968DA3433264}"/>
              </a:ext>
            </a:extLst>
          </p:cNvPr>
          <p:cNvSpPr/>
          <p:nvPr/>
        </p:nvSpPr>
        <p:spPr>
          <a:xfrm>
            <a:off x="10442279" y="5966522"/>
            <a:ext cx="752421" cy="31232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BC0EBC49-2EF8-73A6-986F-BE35D86B0B84}"/>
              </a:ext>
            </a:extLst>
          </p:cNvPr>
          <p:cNvSpPr/>
          <p:nvPr/>
        </p:nvSpPr>
        <p:spPr>
          <a:xfrm>
            <a:off x="-284924" y="5942113"/>
            <a:ext cx="3080892" cy="41926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49A05A21-7C5D-012A-4550-CD790F831746}"/>
              </a:ext>
            </a:extLst>
          </p:cNvPr>
          <p:cNvSpPr/>
          <p:nvPr/>
        </p:nvSpPr>
        <p:spPr>
          <a:xfrm>
            <a:off x="1575898" y="742195"/>
            <a:ext cx="289746" cy="2805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58742225-0B39-279B-EF1E-CF3AC45BD833}"/>
              </a:ext>
            </a:extLst>
          </p:cNvPr>
          <p:cNvSpPr/>
          <p:nvPr/>
        </p:nvSpPr>
        <p:spPr>
          <a:xfrm>
            <a:off x="10528743" y="5982399"/>
            <a:ext cx="289746" cy="2805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987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8" grpId="0" animBg="1"/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DC63BD8-A275-D114-5E90-72764C832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821" y="1045029"/>
            <a:ext cx="4816179" cy="58129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F6C834-D0D8-A752-B645-1AA0E11A3A91}"/>
              </a:ext>
            </a:extLst>
          </p:cNvPr>
          <p:cNvSpPr txBox="1"/>
          <p:nvPr/>
        </p:nvSpPr>
        <p:spPr>
          <a:xfrm>
            <a:off x="1360713" y="2352951"/>
            <a:ext cx="6106887" cy="1838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solidFill>
                  <a:srgbClr val="FFFFFF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Общественный потенциал (социальный аспект здоровья)</a:t>
            </a:r>
            <a:endParaRPr lang="ru-RU" sz="3600" i="1" dirty="0">
              <a:solidFill>
                <a:srgbClr val="FFFFFF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24230B07-46C8-DD9E-2048-DAE6F6BBA249}"/>
              </a:ext>
            </a:extLst>
          </p:cNvPr>
          <p:cNvSpPr/>
          <p:nvPr/>
        </p:nvSpPr>
        <p:spPr>
          <a:xfrm>
            <a:off x="380998" y="2188029"/>
            <a:ext cx="914400" cy="9252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latin typeface="Comic Sans MS" panose="030F0702030302020204" pitchFamily="66" charset="0"/>
              </a:rPr>
              <a:t>2</a:t>
            </a:r>
          </a:p>
        </p:txBody>
      </p:sp>
      <p:pic>
        <p:nvPicPr>
          <p:cNvPr id="13" name="olja-poljakova-lepestok (mp3cut.net) (1)">
            <a:hlinkClick r:id="" action="ppaction://media"/>
            <a:extLst>
              <a:ext uri="{FF2B5EF4-FFF2-40B4-BE49-F238E27FC236}">
                <a16:creationId xmlns:a16="http://schemas.microsoft.com/office/drawing/2014/main" id="{B5F5200B-CACC-D9F1-B0BA-583013DB04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31258" y="3113314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222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DC63BD8-A275-D114-5E90-72764C832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821" y="1045029"/>
            <a:ext cx="4816179" cy="58129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F6C834-D0D8-A752-B645-1AA0E11A3A91}"/>
              </a:ext>
            </a:extLst>
          </p:cNvPr>
          <p:cNvSpPr txBox="1"/>
          <p:nvPr/>
        </p:nvSpPr>
        <p:spPr>
          <a:xfrm>
            <a:off x="1360713" y="2352951"/>
            <a:ext cx="7053944" cy="1838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solidFill>
                  <a:srgbClr val="FFFFFF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Потенциал разума </a:t>
            </a:r>
            <a:r>
              <a:rPr lang="ru-RU" sz="3600" i="1" dirty="0">
                <a:solidFill>
                  <a:srgbClr val="FFFFFF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(интеллектуальный аспект здоровья)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24230B07-46C8-DD9E-2048-DAE6F6BBA249}"/>
              </a:ext>
            </a:extLst>
          </p:cNvPr>
          <p:cNvSpPr/>
          <p:nvPr/>
        </p:nvSpPr>
        <p:spPr>
          <a:xfrm>
            <a:off x="380998" y="2188029"/>
            <a:ext cx="914400" cy="9252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latin typeface="Comic Sans MS" panose="030F0702030302020204" pitchFamily="66" charset="0"/>
              </a:rPr>
              <a:t>3</a:t>
            </a:r>
          </a:p>
        </p:txBody>
      </p:sp>
      <p:pic>
        <p:nvPicPr>
          <p:cNvPr id="13" name="olja-poljakova-lepestok (mp3cut.net) (1)">
            <a:hlinkClick r:id="" action="ppaction://media"/>
            <a:extLst>
              <a:ext uri="{FF2B5EF4-FFF2-40B4-BE49-F238E27FC236}">
                <a16:creationId xmlns:a16="http://schemas.microsoft.com/office/drawing/2014/main" id="{B5F5200B-CACC-D9F1-B0BA-583013DB04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31258" y="3113314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08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5F3711-3D8D-B93C-E86E-420F12912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33B0FFC-50BE-8388-3F2F-C3ED48753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B216EF4-C938-3459-1BA4-3ED5BE2C5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F160BE1-5514-A672-B7F1-87E0B8837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08052-46D4-4451-BCD3-D01F8058DAE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2CAC0A5-EB8C-CBC3-145C-F6A60380F4B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91EFF9-0719-BDB5-9D27-9970A8CF1862}"/>
              </a:ext>
            </a:extLst>
          </p:cNvPr>
          <p:cNvSpPr txBox="1"/>
          <p:nvPr/>
        </p:nvSpPr>
        <p:spPr>
          <a:xfrm>
            <a:off x="1360713" y="2352951"/>
            <a:ext cx="6468837" cy="1838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solidFill>
                  <a:srgbClr val="1E263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Потенциал воли (личностный аспект здоровья)</a:t>
            </a:r>
            <a:endParaRPr lang="ru-RU" sz="3600" i="1" dirty="0">
              <a:solidFill>
                <a:srgbClr val="1E2631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E3297642-C2D8-F3BF-FE88-F11F27C00368}"/>
              </a:ext>
            </a:extLst>
          </p:cNvPr>
          <p:cNvSpPr/>
          <p:nvPr/>
        </p:nvSpPr>
        <p:spPr>
          <a:xfrm>
            <a:off x="380998" y="2188029"/>
            <a:ext cx="914400" cy="92528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latin typeface="Comic Sans MS" panose="030F0702030302020204" pitchFamily="66" charset="0"/>
              </a:rPr>
              <a:t>4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812BF0F-977C-58D1-AACE-A4CCBE001D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50" y="0"/>
            <a:ext cx="4362450" cy="5476875"/>
          </a:xfrm>
          <a:prstGeom prst="rect">
            <a:avLst/>
          </a:prstGeom>
        </p:spPr>
      </p:pic>
      <p:pic>
        <p:nvPicPr>
          <p:cNvPr id="11" name="olja-poljakova-lepestok (mp3cut.net) (1)">
            <a:hlinkClick r:id="" action="ppaction://media"/>
            <a:extLst>
              <a:ext uri="{FF2B5EF4-FFF2-40B4-BE49-F238E27FC236}">
                <a16:creationId xmlns:a16="http://schemas.microsoft.com/office/drawing/2014/main" id="{00CEC318-E971-D355-34D6-91A0DC99E4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77964" y="3429000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83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2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5F3711-3D8D-B93C-E86E-420F12912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33B0FFC-50BE-8388-3F2F-C3ED48753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B216EF4-C938-3459-1BA4-3ED5BE2C5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F160BE1-5514-A672-B7F1-87E0B8837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08052-46D4-4451-BCD3-D01F8058DAE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2CAC0A5-EB8C-CBC3-145C-F6A60380F4B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91EFF9-0719-BDB5-9D27-9970A8CF1862}"/>
              </a:ext>
            </a:extLst>
          </p:cNvPr>
          <p:cNvSpPr txBox="1"/>
          <p:nvPr/>
        </p:nvSpPr>
        <p:spPr>
          <a:xfrm>
            <a:off x="1360713" y="2352951"/>
            <a:ext cx="6468837" cy="1838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solidFill>
                  <a:srgbClr val="1E263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Креативный потенциал (творческий аспект здоровья)</a:t>
            </a:r>
            <a:endParaRPr lang="ru-RU" sz="3600" i="1" dirty="0">
              <a:solidFill>
                <a:srgbClr val="1E2631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E3297642-C2D8-F3BF-FE88-F11F27C00368}"/>
              </a:ext>
            </a:extLst>
          </p:cNvPr>
          <p:cNvSpPr/>
          <p:nvPr/>
        </p:nvSpPr>
        <p:spPr>
          <a:xfrm>
            <a:off x="380998" y="2188029"/>
            <a:ext cx="914400" cy="92528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latin typeface="Comic Sans MS" panose="030F0702030302020204" pitchFamily="66" charset="0"/>
              </a:rPr>
              <a:t>5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812BF0F-977C-58D1-AACE-A4CCBE001D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50" y="0"/>
            <a:ext cx="4362450" cy="5476875"/>
          </a:xfrm>
          <a:prstGeom prst="rect">
            <a:avLst/>
          </a:prstGeom>
        </p:spPr>
      </p:pic>
      <p:pic>
        <p:nvPicPr>
          <p:cNvPr id="11" name="olja-poljakova-lepestok (mp3cut.net) (1)">
            <a:hlinkClick r:id="" action="ppaction://media"/>
            <a:extLst>
              <a:ext uri="{FF2B5EF4-FFF2-40B4-BE49-F238E27FC236}">
                <a16:creationId xmlns:a16="http://schemas.microsoft.com/office/drawing/2014/main" id="{00CEC318-E971-D355-34D6-91A0DC99E4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77964" y="3429000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80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2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5F3711-3D8D-B93C-E86E-420F12912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33B0FFC-50BE-8388-3F2F-C3ED48753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B216EF4-C938-3459-1BA4-3ED5BE2C5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F160BE1-5514-A672-B7F1-87E0B8837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08052-46D4-4451-BCD3-D01F8058DAE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2CAC0A5-EB8C-CBC3-145C-F6A60380F4B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91EFF9-0719-BDB5-9D27-9970A8CF1862}"/>
              </a:ext>
            </a:extLst>
          </p:cNvPr>
          <p:cNvSpPr txBox="1"/>
          <p:nvPr/>
        </p:nvSpPr>
        <p:spPr>
          <a:xfrm>
            <a:off x="1360713" y="2352951"/>
            <a:ext cx="6468837" cy="1838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solidFill>
                  <a:srgbClr val="1E263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Потенциал тела (физический аспект здоровья)</a:t>
            </a:r>
            <a:endParaRPr lang="ru-RU" sz="3600" i="1" dirty="0">
              <a:solidFill>
                <a:srgbClr val="1E2631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E3297642-C2D8-F3BF-FE88-F11F27C00368}"/>
              </a:ext>
            </a:extLst>
          </p:cNvPr>
          <p:cNvSpPr/>
          <p:nvPr/>
        </p:nvSpPr>
        <p:spPr>
          <a:xfrm>
            <a:off x="380998" y="2188029"/>
            <a:ext cx="914400" cy="92528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latin typeface="Comic Sans MS" panose="030F0702030302020204" pitchFamily="66" charset="0"/>
              </a:rPr>
              <a:t>6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812BF0F-977C-58D1-AACE-A4CCBE001D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50" y="0"/>
            <a:ext cx="4362450" cy="5476875"/>
          </a:xfrm>
          <a:prstGeom prst="rect">
            <a:avLst/>
          </a:prstGeom>
        </p:spPr>
      </p:pic>
      <p:pic>
        <p:nvPicPr>
          <p:cNvPr id="11" name="olja-poljakova-lepestok (mp3cut.net) (1)">
            <a:hlinkClick r:id="" action="ppaction://media"/>
            <a:extLst>
              <a:ext uri="{FF2B5EF4-FFF2-40B4-BE49-F238E27FC236}">
                <a16:creationId xmlns:a16="http://schemas.microsoft.com/office/drawing/2014/main" id="{00CEC318-E971-D355-34D6-91A0DC99E4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77964" y="3429000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82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2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DC63BD8-A275-D114-5E90-72764C832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821" y="1045029"/>
            <a:ext cx="4816179" cy="58129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F6C834-D0D8-A752-B645-1AA0E11A3A91}"/>
              </a:ext>
            </a:extLst>
          </p:cNvPr>
          <p:cNvSpPr txBox="1"/>
          <p:nvPr/>
        </p:nvSpPr>
        <p:spPr>
          <a:xfrm>
            <a:off x="1360713" y="2352951"/>
            <a:ext cx="6106887" cy="1838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solidFill>
                  <a:srgbClr val="FFFFFF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Духовный потенциал (духовный аспект здоровья)</a:t>
            </a:r>
            <a:endParaRPr lang="ru-RU" sz="3600" i="1" dirty="0">
              <a:solidFill>
                <a:srgbClr val="FFFFFF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24230B07-46C8-DD9E-2048-DAE6F6BBA249}"/>
              </a:ext>
            </a:extLst>
          </p:cNvPr>
          <p:cNvSpPr/>
          <p:nvPr/>
        </p:nvSpPr>
        <p:spPr>
          <a:xfrm>
            <a:off x="380998" y="2188029"/>
            <a:ext cx="914400" cy="9252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latin typeface="Comic Sans MS" panose="030F0702030302020204" pitchFamily="66" charset="0"/>
              </a:rPr>
              <a:t>7</a:t>
            </a:r>
          </a:p>
        </p:txBody>
      </p:sp>
      <p:pic>
        <p:nvPicPr>
          <p:cNvPr id="13" name="olja-poljakova-lepestok (mp3cut.net) (1)">
            <a:hlinkClick r:id="" action="ppaction://media"/>
            <a:extLst>
              <a:ext uri="{FF2B5EF4-FFF2-40B4-BE49-F238E27FC236}">
                <a16:creationId xmlns:a16="http://schemas.microsoft.com/office/drawing/2014/main" id="{B5F5200B-CACC-D9F1-B0BA-583013DB04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31258" y="3113314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21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E6B4CA8-568F-50C2-82BC-78BD55681724}"/>
              </a:ext>
            </a:extLst>
          </p:cNvPr>
          <p:cNvSpPr txBox="1"/>
          <p:nvPr/>
        </p:nvSpPr>
        <p:spPr>
          <a:xfrm>
            <a:off x="8479971" y="478971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>
                <a:solidFill>
                  <a:schemeClr val="bg1"/>
                </a:solidFill>
                <a:latin typeface="Comic Sans MS" panose="030F0702030302020204" pitchFamily="66" charset="0"/>
              </a:rPr>
              <a:t>Итог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063202-E840-B9C3-DDAC-198AC5B25A25}"/>
              </a:ext>
            </a:extLst>
          </p:cNvPr>
          <p:cNvSpPr txBox="1"/>
          <p:nvPr/>
        </p:nvSpPr>
        <p:spPr>
          <a:xfrm>
            <a:off x="337458" y="1954686"/>
            <a:ext cx="10341428" cy="2948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Сегодня мы узнали много интересного: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18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что такое здоровье?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18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какие факторы влияют на ЗОЖ?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18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какие технологии существуют в образовании?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18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рассмотрели цветок потенциалов, в котором собраны все знания о здоровье.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Лепестки представляют собой семь основных потенциалов развития гармоничной личности. В. А. Ананьев посвятил часть своей жизни для разработки данной программы, ну а мы предлагаем вам стать учеными на несколько минут и создать свой уникальный цветок здоровья. 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12585E46-21B3-5280-A2E0-20EF538CE955}"/>
              </a:ext>
            </a:extLst>
          </p:cNvPr>
          <p:cNvSpPr/>
          <p:nvPr/>
        </p:nvSpPr>
        <p:spPr>
          <a:xfrm flipH="1">
            <a:off x="304751" y="5613496"/>
            <a:ext cx="752421" cy="31232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AEAFFC5A-B207-A08C-129F-F24FF6BF9FE8}"/>
              </a:ext>
            </a:extLst>
          </p:cNvPr>
          <p:cNvSpPr/>
          <p:nvPr/>
        </p:nvSpPr>
        <p:spPr>
          <a:xfrm flipH="1">
            <a:off x="391215" y="5629373"/>
            <a:ext cx="289746" cy="2805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920353EA-447E-C2B5-5F8B-0A89DFA0BBC9}"/>
              </a:ext>
            </a:extLst>
          </p:cNvPr>
          <p:cNvSpPr/>
          <p:nvPr/>
        </p:nvSpPr>
        <p:spPr>
          <a:xfrm flipH="1">
            <a:off x="-702290" y="6119277"/>
            <a:ext cx="2948122" cy="31232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62E44216-3FA6-5776-B5E1-7280DDAA74CB}"/>
              </a:ext>
            </a:extLst>
          </p:cNvPr>
          <p:cNvSpPr/>
          <p:nvPr/>
        </p:nvSpPr>
        <p:spPr>
          <a:xfrm flipH="1">
            <a:off x="-1101303" y="6430367"/>
            <a:ext cx="1817391" cy="3123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829760DC-A0FD-D190-2609-04631709E3DA}"/>
              </a:ext>
            </a:extLst>
          </p:cNvPr>
          <p:cNvSpPr/>
          <p:nvPr/>
        </p:nvSpPr>
        <p:spPr>
          <a:xfrm>
            <a:off x="2782156" y="6076850"/>
            <a:ext cx="370703" cy="3535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F66DD2F7-5A37-229B-CC0F-FBD503C10D3F}"/>
              </a:ext>
            </a:extLst>
          </p:cNvPr>
          <p:cNvSpPr/>
          <p:nvPr/>
        </p:nvSpPr>
        <p:spPr>
          <a:xfrm flipH="1">
            <a:off x="11288437" y="4284757"/>
            <a:ext cx="752421" cy="31232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5980A492-DD2A-40C5-566F-765FCB49E75D}"/>
              </a:ext>
            </a:extLst>
          </p:cNvPr>
          <p:cNvSpPr/>
          <p:nvPr/>
        </p:nvSpPr>
        <p:spPr>
          <a:xfrm flipH="1">
            <a:off x="11374901" y="4300634"/>
            <a:ext cx="289746" cy="2805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0F88292F-1C27-E79D-70EE-E574D19EFD85}"/>
              </a:ext>
            </a:extLst>
          </p:cNvPr>
          <p:cNvSpPr/>
          <p:nvPr/>
        </p:nvSpPr>
        <p:spPr>
          <a:xfrm flipH="1">
            <a:off x="10281396" y="4790538"/>
            <a:ext cx="2948122" cy="31232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B177BEA7-B843-E318-EE10-9037C8EB9132}"/>
              </a:ext>
            </a:extLst>
          </p:cNvPr>
          <p:cNvSpPr/>
          <p:nvPr/>
        </p:nvSpPr>
        <p:spPr>
          <a:xfrm flipH="1">
            <a:off x="9882383" y="5101628"/>
            <a:ext cx="1817391" cy="3123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FAC3C1FA-8CB6-DB21-C079-8EF258EC6C56}"/>
              </a:ext>
            </a:extLst>
          </p:cNvPr>
          <p:cNvSpPr/>
          <p:nvPr/>
        </p:nvSpPr>
        <p:spPr>
          <a:xfrm>
            <a:off x="9697031" y="5900091"/>
            <a:ext cx="370703" cy="3535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5CB9504B-3679-63BE-BEE0-40069BB049D4}"/>
              </a:ext>
            </a:extLst>
          </p:cNvPr>
          <p:cNvSpPr/>
          <p:nvPr/>
        </p:nvSpPr>
        <p:spPr>
          <a:xfrm>
            <a:off x="11004198" y="2219726"/>
            <a:ext cx="370703" cy="3535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670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13D614-BB01-7548-39EE-8C6CB0EF9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24C672B-885A-5219-7099-586082749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4BDDE95-A6EA-970F-33E1-568B692B0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B0240EB-D25E-6504-E21B-22C09D2B8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08052-46D4-4451-BCD3-D01F8058DAE8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197BB37-7CBE-D478-78F5-E36E885F003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7BDB997-106E-D089-845F-D79628FB3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12330" r="17222" b="14552"/>
          <a:stretch/>
        </p:blipFill>
        <p:spPr bwMode="auto">
          <a:xfrm>
            <a:off x="6847113" y="968830"/>
            <a:ext cx="5177922" cy="5137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E9F777-7166-6E3A-9782-02DE04F444F9}"/>
              </a:ext>
            </a:extLst>
          </p:cNvPr>
          <p:cNvSpPr txBox="1"/>
          <p:nvPr/>
        </p:nvSpPr>
        <p:spPr>
          <a:xfrm>
            <a:off x="8716160" y="3474582"/>
            <a:ext cx="1699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Segoe Print" panose="02000600000000000000" pitchFamily="2" charset="0"/>
              </a:rPr>
              <a:t>ЗДОРОВЬЕ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181466-5998-CD01-5686-1D6233F5041D}"/>
              </a:ext>
            </a:extLst>
          </p:cNvPr>
          <p:cNvSpPr txBox="1"/>
          <p:nvPr/>
        </p:nvSpPr>
        <p:spPr>
          <a:xfrm>
            <a:off x="500741" y="3295871"/>
            <a:ext cx="6738259" cy="19569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1E263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Правила: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1E263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У вас на столе лежит чёрно-белый </a:t>
            </a:r>
            <a:r>
              <a:rPr lang="ru-RU" dirty="0">
                <a:solidFill>
                  <a:srgbClr val="1E263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цветок</a:t>
            </a:r>
            <a:r>
              <a:rPr lang="ru-RU" sz="1800" dirty="0">
                <a:solidFill>
                  <a:srgbClr val="1E263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в середине которого, написано доброе слово - здоровье. Мы предлагаем вам раскрасить его и написать то, что узнали сегодня, а также из чего бы он состоял по вашему мнению.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E6B44A-EC8C-C155-8BD0-4C5116E974F8}"/>
              </a:ext>
            </a:extLst>
          </p:cNvPr>
          <p:cNvSpPr txBox="1"/>
          <p:nvPr/>
        </p:nvSpPr>
        <p:spPr>
          <a:xfrm>
            <a:off x="500741" y="1830534"/>
            <a:ext cx="5138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1E2631"/>
                </a:solidFill>
                <a:latin typeface="Comic Sans MS" panose="030F0702030302020204" pitchFamily="66" charset="0"/>
              </a:rPr>
              <a:t>Игра «Цветок здоровья»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16C086A1-63FE-AEFA-14E3-A75C70F9C4B9}"/>
              </a:ext>
            </a:extLst>
          </p:cNvPr>
          <p:cNvSpPr/>
          <p:nvPr/>
        </p:nvSpPr>
        <p:spPr>
          <a:xfrm flipH="1">
            <a:off x="304751" y="5613496"/>
            <a:ext cx="752421" cy="31232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11CF8D58-D0F2-4124-9357-20D6F6DDEF29}"/>
              </a:ext>
            </a:extLst>
          </p:cNvPr>
          <p:cNvSpPr/>
          <p:nvPr/>
        </p:nvSpPr>
        <p:spPr>
          <a:xfrm flipH="1">
            <a:off x="391215" y="5629373"/>
            <a:ext cx="289746" cy="2805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EFEB2C7B-6461-C976-6259-41903DE78468}"/>
              </a:ext>
            </a:extLst>
          </p:cNvPr>
          <p:cNvSpPr/>
          <p:nvPr/>
        </p:nvSpPr>
        <p:spPr>
          <a:xfrm flipH="1">
            <a:off x="-702290" y="6119277"/>
            <a:ext cx="2948122" cy="31232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81978F15-DB38-1737-8D73-5826229DF316}"/>
              </a:ext>
            </a:extLst>
          </p:cNvPr>
          <p:cNvSpPr/>
          <p:nvPr/>
        </p:nvSpPr>
        <p:spPr>
          <a:xfrm flipH="1">
            <a:off x="-1101303" y="6430367"/>
            <a:ext cx="1817391" cy="312322"/>
          </a:xfrm>
          <a:prstGeom prst="roundRect">
            <a:avLst>
              <a:gd name="adj" fmla="val 50000"/>
            </a:avLst>
          </a:prstGeom>
          <a:solidFill>
            <a:srgbClr val="1E2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9E5C63C1-F3B4-6FEF-9E55-8387D34E1C09}"/>
              </a:ext>
            </a:extLst>
          </p:cNvPr>
          <p:cNvSpPr/>
          <p:nvPr/>
        </p:nvSpPr>
        <p:spPr>
          <a:xfrm>
            <a:off x="2782156" y="6076850"/>
            <a:ext cx="370703" cy="353517"/>
          </a:xfrm>
          <a:prstGeom prst="ellipse">
            <a:avLst/>
          </a:prstGeom>
          <a:solidFill>
            <a:srgbClr val="1E2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22D2C76B-3947-33D0-6DA1-2A258BC91031}"/>
              </a:ext>
            </a:extLst>
          </p:cNvPr>
          <p:cNvSpPr/>
          <p:nvPr/>
        </p:nvSpPr>
        <p:spPr>
          <a:xfrm flipH="1">
            <a:off x="-635861" y="871425"/>
            <a:ext cx="2948122" cy="31232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E5E9B6D2-8A8D-6EB4-1C07-DEC5B483AA92}"/>
              </a:ext>
            </a:extLst>
          </p:cNvPr>
          <p:cNvSpPr/>
          <p:nvPr/>
        </p:nvSpPr>
        <p:spPr>
          <a:xfrm>
            <a:off x="2245832" y="254386"/>
            <a:ext cx="370703" cy="353517"/>
          </a:xfrm>
          <a:prstGeom prst="ellipse">
            <a:avLst/>
          </a:prstGeom>
          <a:solidFill>
            <a:srgbClr val="1E2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0AA5A034-C858-AC82-5BE4-16BFE61F09B0}"/>
              </a:ext>
            </a:extLst>
          </p:cNvPr>
          <p:cNvSpPr/>
          <p:nvPr/>
        </p:nvSpPr>
        <p:spPr>
          <a:xfrm flipH="1">
            <a:off x="10426182" y="6409135"/>
            <a:ext cx="752421" cy="31232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EB4C3F39-BA27-BFA1-0FF3-277D9690102A}"/>
              </a:ext>
            </a:extLst>
          </p:cNvPr>
          <p:cNvSpPr/>
          <p:nvPr/>
        </p:nvSpPr>
        <p:spPr>
          <a:xfrm flipH="1">
            <a:off x="10512646" y="6425012"/>
            <a:ext cx="289746" cy="2805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DD1D481E-E4FE-FE29-0552-8E0D4748A22B}"/>
              </a:ext>
            </a:extLst>
          </p:cNvPr>
          <p:cNvSpPr/>
          <p:nvPr/>
        </p:nvSpPr>
        <p:spPr>
          <a:xfrm flipH="1">
            <a:off x="11044301" y="6094178"/>
            <a:ext cx="1817391" cy="312322"/>
          </a:xfrm>
          <a:prstGeom prst="roundRect">
            <a:avLst>
              <a:gd name="adj" fmla="val 50000"/>
            </a:avLst>
          </a:prstGeom>
          <a:solidFill>
            <a:srgbClr val="1E2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81C26ECA-9341-E47E-0B7D-65C4A20B2DE7}"/>
              </a:ext>
            </a:extLst>
          </p:cNvPr>
          <p:cNvSpPr/>
          <p:nvPr/>
        </p:nvSpPr>
        <p:spPr>
          <a:xfrm>
            <a:off x="3069770" y="976893"/>
            <a:ext cx="370703" cy="353517"/>
          </a:xfrm>
          <a:prstGeom prst="ellipse">
            <a:avLst/>
          </a:prstGeom>
          <a:solidFill>
            <a:srgbClr val="1E2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479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254DAF6-D8B4-227E-BF00-799873410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Comic Sans MS" panose="030F0702030302020204" pitchFamily="66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073612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130505D-B42C-58ED-72D4-CC3C2A5B2BF9}"/>
              </a:ext>
            </a:extLst>
          </p:cNvPr>
          <p:cNvSpPr txBox="1"/>
          <p:nvPr/>
        </p:nvSpPr>
        <p:spPr>
          <a:xfrm>
            <a:off x="325244" y="704330"/>
            <a:ext cx="11541512" cy="3655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1800" b="1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ндивидуальное здоровье человека </a:t>
            </a:r>
            <a:r>
              <a:rPr lang="ru-RU" sz="18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естественное состояние организма на фоне отсутствия патологических сдвигов, оптимальной связи со средой, согласованности всех функций 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1800" i="1" dirty="0">
                <a:solidFill>
                  <a:srgbClr val="CD5727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Г. З. </a:t>
            </a:r>
            <a:r>
              <a:rPr lang="ru-RU" sz="1800" i="1" dirty="0" err="1">
                <a:solidFill>
                  <a:srgbClr val="CD5727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Демчинкова</a:t>
            </a:r>
            <a:r>
              <a:rPr lang="ru-RU" sz="1800" i="1" dirty="0">
                <a:solidFill>
                  <a:srgbClr val="CD5727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Н. Л. Полонский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endParaRPr lang="ru-RU" sz="1800" i="1" dirty="0">
              <a:solidFill>
                <a:schemeClr val="bg1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1800" b="1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ндивидуальное здоровье человека </a:t>
            </a:r>
            <a:r>
              <a:rPr lang="ru-RU" sz="18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— это гармоническое единство всевозможных обменных процессов в организме, что создает условия для оптимальной жизнедеятельности всех систем и подсистем организма 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1800" i="1" dirty="0">
                <a:solidFill>
                  <a:srgbClr val="CD5727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А. Д. </a:t>
            </a:r>
            <a:r>
              <a:rPr lang="ru-RU" sz="1800" i="1" dirty="0" err="1">
                <a:solidFill>
                  <a:srgbClr val="CD5727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Адо</a:t>
            </a:r>
            <a:endParaRPr lang="ru-RU" sz="1800" i="1" dirty="0">
              <a:solidFill>
                <a:srgbClr val="CD5727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endParaRPr lang="ru-RU" i="1" dirty="0">
              <a:solidFill>
                <a:schemeClr val="bg1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ru-RU" sz="1800" i="1" dirty="0">
              <a:solidFill>
                <a:schemeClr val="bg1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87ADD0-168A-C98C-76DB-C1FFC728956B}"/>
              </a:ext>
            </a:extLst>
          </p:cNvPr>
          <p:cNvSpPr txBox="1"/>
          <p:nvPr/>
        </p:nvSpPr>
        <p:spPr>
          <a:xfrm>
            <a:off x="325243" y="3900361"/>
            <a:ext cx="9119839" cy="1660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Здоровье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- это процесс сохранения и развития биологических, физиологических, психологических функций, трудоспособности и социальной активности человека при максимальной продолжительности его активной жизни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CD5727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В. П. Казначеев</a:t>
            </a:r>
          </a:p>
        </p:txBody>
      </p:sp>
    </p:spTree>
    <p:extLst>
      <p:ext uri="{BB962C8B-B14F-4D97-AF65-F5344CB8AC3E}">
        <p14:creationId xmlns:p14="http://schemas.microsoft.com/office/powerpoint/2010/main" val="3269500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486B920-0F28-E4F0-7468-21F0C6F39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FCB95C8-5966-4D29-7B66-7A6B63C3C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08052-46D4-4451-BCD3-D01F8058DAE8}" type="slidenum">
              <a:rPr lang="en-US" smtClean="0"/>
              <a:t>4</a:t>
            </a:fld>
            <a:endParaRPr lang="en-US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33192755-F662-0F09-CBBF-D6F1E79CA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83711EB-CC5C-FFFB-BAF0-1FF4C1E7E46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2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66" name="组合 1">
            <a:extLst>
              <a:ext uri="{FF2B5EF4-FFF2-40B4-BE49-F238E27FC236}">
                <a16:creationId xmlns:a16="http://schemas.microsoft.com/office/drawing/2014/main" id="{38D96B31-FDA6-BAB9-E210-148577143DF4}"/>
              </a:ext>
            </a:extLst>
          </p:cNvPr>
          <p:cNvGrpSpPr/>
          <p:nvPr/>
        </p:nvGrpSpPr>
        <p:grpSpPr>
          <a:xfrm>
            <a:off x="3663683" y="1162671"/>
            <a:ext cx="7539913" cy="5235892"/>
            <a:chOff x="1698294" y="1819429"/>
            <a:chExt cx="6509254" cy="4520179"/>
          </a:xfrm>
        </p:grpSpPr>
        <p:sp>
          <p:nvSpPr>
            <p:cNvPr id="67" name="îṣlíďé">
              <a:extLst>
                <a:ext uri="{FF2B5EF4-FFF2-40B4-BE49-F238E27FC236}">
                  <a16:creationId xmlns:a16="http://schemas.microsoft.com/office/drawing/2014/main" id="{D278EB9F-0435-2316-C3E0-4C80008C53B3}"/>
                </a:ext>
              </a:extLst>
            </p:cNvPr>
            <p:cNvSpPr/>
            <p:nvPr/>
          </p:nvSpPr>
          <p:spPr bwMode="auto">
            <a:xfrm>
              <a:off x="3868045" y="4288117"/>
              <a:ext cx="2046563" cy="2051491"/>
            </a:xfrm>
            <a:custGeom>
              <a:avLst/>
              <a:gdLst/>
              <a:ahLst/>
              <a:cxnLst>
                <a:cxn ang="0">
                  <a:pos x="996" y="485"/>
                </a:cxn>
                <a:cxn ang="0">
                  <a:pos x="990" y="435"/>
                </a:cxn>
                <a:cxn ang="0">
                  <a:pos x="979" y="386"/>
                </a:cxn>
                <a:cxn ang="0">
                  <a:pos x="962" y="339"/>
                </a:cxn>
                <a:cxn ang="0">
                  <a:pos x="941" y="294"/>
                </a:cxn>
                <a:cxn ang="0">
                  <a:pos x="915" y="251"/>
                </a:cxn>
                <a:cxn ang="0">
                  <a:pos x="884" y="211"/>
                </a:cxn>
                <a:cxn ang="0">
                  <a:pos x="850" y="175"/>
                </a:cxn>
                <a:cxn ang="0">
                  <a:pos x="812" y="142"/>
                </a:cxn>
                <a:cxn ang="0">
                  <a:pos x="771" y="113"/>
                </a:cxn>
                <a:cxn ang="0">
                  <a:pos x="727" y="89"/>
                </a:cxn>
                <a:cxn ang="0">
                  <a:pos x="681" y="70"/>
                </a:cxn>
                <a:cxn ang="0">
                  <a:pos x="633" y="55"/>
                </a:cxn>
                <a:cxn ang="0">
                  <a:pos x="584" y="46"/>
                </a:cxn>
                <a:cxn ang="0">
                  <a:pos x="534" y="42"/>
                </a:cxn>
                <a:cxn ang="0">
                  <a:pos x="484" y="43"/>
                </a:cxn>
                <a:cxn ang="0">
                  <a:pos x="435" y="50"/>
                </a:cxn>
                <a:cxn ang="0">
                  <a:pos x="386" y="61"/>
                </a:cxn>
                <a:cxn ang="0">
                  <a:pos x="339" y="78"/>
                </a:cxn>
                <a:cxn ang="0">
                  <a:pos x="293" y="99"/>
                </a:cxn>
                <a:cxn ang="0">
                  <a:pos x="251" y="125"/>
                </a:cxn>
                <a:cxn ang="0">
                  <a:pos x="211" y="155"/>
                </a:cxn>
                <a:cxn ang="0">
                  <a:pos x="175" y="190"/>
                </a:cxn>
                <a:cxn ang="0">
                  <a:pos x="142" y="228"/>
                </a:cxn>
                <a:cxn ang="0">
                  <a:pos x="113" y="269"/>
                </a:cxn>
                <a:cxn ang="0">
                  <a:pos x="89" y="313"/>
                </a:cxn>
                <a:cxn ang="0">
                  <a:pos x="70" y="359"/>
                </a:cxn>
                <a:cxn ang="0">
                  <a:pos x="56" y="407"/>
                </a:cxn>
                <a:cxn ang="0">
                  <a:pos x="46" y="456"/>
                </a:cxn>
                <a:cxn ang="0">
                  <a:pos x="42" y="506"/>
                </a:cxn>
                <a:cxn ang="0">
                  <a:pos x="43" y="556"/>
                </a:cxn>
                <a:cxn ang="0">
                  <a:pos x="50" y="606"/>
                </a:cxn>
                <a:cxn ang="0">
                  <a:pos x="61" y="655"/>
                </a:cxn>
                <a:cxn ang="0">
                  <a:pos x="78" y="702"/>
                </a:cxn>
                <a:cxn ang="0">
                  <a:pos x="99" y="747"/>
                </a:cxn>
                <a:cxn ang="0">
                  <a:pos x="125" y="790"/>
                </a:cxn>
                <a:cxn ang="0">
                  <a:pos x="155" y="830"/>
                </a:cxn>
                <a:cxn ang="0">
                  <a:pos x="190" y="866"/>
                </a:cxn>
                <a:cxn ang="0">
                  <a:pos x="228" y="899"/>
                </a:cxn>
                <a:cxn ang="0">
                  <a:pos x="269" y="928"/>
                </a:cxn>
                <a:cxn ang="0">
                  <a:pos x="313" y="952"/>
                </a:cxn>
                <a:cxn ang="0">
                  <a:pos x="359" y="971"/>
                </a:cxn>
                <a:cxn ang="0">
                  <a:pos x="407" y="986"/>
                </a:cxn>
                <a:cxn ang="0">
                  <a:pos x="456" y="995"/>
                </a:cxn>
                <a:cxn ang="0">
                  <a:pos x="506" y="999"/>
                </a:cxn>
                <a:cxn ang="0">
                  <a:pos x="556" y="998"/>
                </a:cxn>
                <a:cxn ang="0">
                  <a:pos x="605" y="991"/>
                </a:cxn>
                <a:cxn ang="0">
                  <a:pos x="654" y="980"/>
                </a:cxn>
                <a:cxn ang="0">
                  <a:pos x="701" y="963"/>
                </a:cxn>
                <a:cxn ang="0">
                  <a:pos x="746" y="942"/>
                </a:cxn>
                <a:cxn ang="0">
                  <a:pos x="789" y="916"/>
                </a:cxn>
                <a:cxn ang="0">
                  <a:pos x="829" y="886"/>
                </a:cxn>
                <a:cxn ang="0">
                  <a:pos x="865" y="851"/>
                </a:cxn>
                <a:cxn ang="0">
                  <a:pos x="898" y="813"/>
                </a:cxn>
                <a:cxn ang="0">
                  <a:pos x="926" y="772"/>
                </a:cxn>
                <a:cxn ang="0">
                  <a:pos x="950" y="728"/>
                </a:cxn>
                <a:cxn ang="0">
                  <a:pos x="970" y="682"/>
                </a:cxn>
                <a:cxn ang="0">
                  <a:pos x="984" y="634"/>
                </a:cxn>
                <a:cxn ang="0">
                  <a:pos x="993" y="585"/>
                </a:cxn>
                <a:cxn ang="0">
                  <a:pos x="997" y="535"/>
                </a:cxn>
              </a:cxnLst>
              <a:rect l="0" t="0" r="r" b="b"/>
              <a:pathLst>
                <a:path w="1039" h="1041">
                  <a:moveTo>
                    <a:pt x="1030" y="532"/>
                  </a:moveTo>
                  <a:cubicBezTo>
                    <a:pt x="1032" y="531"/>
                    <a:pt x="1035" y="530"/>
                    <a:pt x="1036" y="528"/>
                  </a:cubicBezTo>
                  <a:cubicBezTo>
                    <a:pt x="1038" y="526"/>
                    <a:pt x="1039" y="523"/>
                    <a:pt x="1039" y="521"/>
                  </a:cubicBezTo>
                  <a:cubicBezTo>
                    <a:pt x="1039" y="518"/>
                    <a:pt x="1038" y="515"/>
                    <a:pt x="1036" y="513"/>
                  </a:cubicBezTo>
                  <a:cubicBezTo>
                    <a:pt x="1035" y="511"/>
                    <a:pt x="1032" y="510"/>
                    <a:pt x="1030" y="509"/>
                  </a:cubicBezTo>
                  <a:cubicBezTo>
                    <a:pt x="1026" y="509"/>
                    <a:pt x="1011" y="508"/>
                    <a:pt x="997" y="506"/>
                  </a:cubicBezTo>
                  <a:cubicBezTo>
                    <a:pt x="997" y="499"/>
                    <a:pt x="997" y="492"/>
                    <a:pt x="996" y="485"/>
                  </a:cubicBezTo>
                  <a:cubicBezTo>
                    <a:pt x="1010" y="482"/>
                    <a:pt x="1025" y="479"/>
                    <a:pt x="1028" y="478"/>
                  </a:cubicBezTo>
                  <a:cubicBezTo>
                    <a:pt x="1031" y="478"/>
                    <a:pt x="1033" y="476"/>
                    <a:pt x="1034" y="474"/>
                  </a:cubicBezTo>
                  <a:cubicBezTo>
                    <a:pt x="1036" y="472"/>
                    <a:pt x="1037" y="469"/>
                    <a:pt x="1036" y="466"/>
                  </a:cubicBezTo>
                  <a:cubicBezTo>
                    <a:pt x="1036" y="463"/>
                    <a:pt x="1035" y="461"/>
                    <a:pt x="1033" y="459"/>
                  </a:cubicBezTo>
                  <a:cubicBezTo>
                    <a:pt x="1031" y="457"/>
                    <a:pt x="1028" y="456"/>
                    <a:pt x="1026" y="456"/>
                  </a:cubicBezTo>
                  <a:cubicBezTo>
                    <a:pt x="1022" y="456"/>
                    <a:pt x="1007" y="456"/>
                    <a:pt x="993" y="456"/>
                  </a:cubicBezTo>
                  <a:cubicBezTo>
                    <a:pt x="992" y="449"/>
                    <a:pt x="991" y="442"/>
                    <a:pt x="990" y="435"/>
                  </a:cubicBezTo>
                  <a:cubicBezTo>
                    <a:pt x="1003" y="431"/>
                    <a:pt x="1018" y="426"/>
                    <a:pt x="1021" y="425"/>
                  </a:cubicBezTo>
                  <a:cubicBezTo>
                    <a:pt x="1023" y="425"/>
                    <a:pt x="1025" y="423"/>
                    <a:pt x="1027" y="420"/>
                  </a:cubicBezTo>
                  <a:cubicBezTo>
                    <a:pt x="1028" y="418"/>
                    <a:pt x="1028" y="415"/>
                    <a:pt x="1028" y="412"/>
                  </a:cubicBezTo>
                  <a:cubicBezTo>
                    <a:pt x="1027" y="410"/>
                    <a:pt x="1026" y="407"/>
                    <a:pt x="1024" y="406"/>
                  </a:cubicBezTo>
                  <a:cubicBezTo>
                    <a:pt x="1022" y="404"/>
                    <a:pt x="1019" y="403"/>
                    <a:pt x="1016" y="403"/>
                  </a:cubicBezTo>
                  <a:cubicBezTo>
                    <a:pt x="1013" y="404"/>
                    <a:pt x="998" y="405"/>
                    <a:pt x="984" y="407"/>
                  </a:cubicBezTo>
                  <a:cubicBezTo>
                    <a:pt x="982" y="400"/>
                    <a:pt x="981" y="393"/>
                    <a:pt x="979" y="386"/>
                  </a:cubicBezTo>
                  <a:cubicBezTo>
                    <a:pt x="991" y="381"/>
                    <a:pt x="1005" y="375"/>
                    <a:pt x="1008" y="373"/>
                  </a:cubicBezTo>
                  <a:cubicBezTo>
                    <a:pt x="1011" y="372"/>
                    <a:pt x="1013" y="370"/>
                    <a:pt x="1014" y="368"/>
                  </a:cubicBezTo>
                  <a:cubicBezTo>
                    <a:pt x="1015" y="365"/>
                    <a:pt x="1015" y="362"/>
                    <a:pt x="1014" y="360"/>
                  </a:cubicBezTo>
                  <a:cubicBezTo>
                    <a:pt x="1013" y="357"/>
                    <a:pt x="1011" y="355"/>
                    <a:pt x="1009" y="353"/>
                  </a:cubicBezTo>
                  <a:cubicBezTo>
                    <a:pt x="1007" y="352"/>
                    <a:pt x="1004" y="351"/>
                    <a:pt x="1001" y="352"/>
                  </a:cubicBezTo>
                  <a:cubicBezTo>
                    <a:pt x="998" y="353"/>
                    <a:pt x="983" y="356"/>
                    <a:pt x="970" y="359"/>
                  </a:cubicBezTo>
                  <a:cubicBezTo>
                    <a:pt x="967" y="352"/>
                    <a:pt x="965" y="346"/>
                    <a:pt x="962" y="339"/>
                  </a:cubicBezTo>
                  <a:cubicBezTo>
                    <a:pt x="974" y="332"/>
                    <a:pt x="987" y="325"/>
                    <a:pt x="990" y="323"/>
                  </a:cubicBezTo>
                  <a:cubicBezTo>
                    <a:pt x="993" y="322"/>
                    <a:pt x="994" y="319"/>
                    <a:pt x="995" y="317"/>
                  </a:cubicBezTo>
                  <a:cubicBezTo>
                    <a:pt x="996" y="314"/>
                    <a:pt x="996" y="311"/>
                    <a:pt x="994" y="309"/>
                  </a:cubicBezTo>
                  <a:cubicBezTo>
                    <a:pt x="993" y="306"/>
                    <a:pt x="991" y="304"/>
                    <a:pt x="989" y="303"/>
                  </a:cubicBezTo>
                  <a:cubicBezTo>
                    <a:pt x="986" y="302"/>
                    <a:pt x="984" y="302"/>
                    <a:pt x="981" y="303"/>
                  </a:cubicBezTo>
                  <a:cubicBezTo>
                    <a:pt x="978" y="304"/>
                    <a:pt x="964" y="308"/>
                    <a:pt x="950" y="313"/>
                  </a:cubicBezTo>
                  <a:cubicBezTo>
                    <a:pt x="947" y="306"/>
                    <a:pt x="944" y="300"/>
                    <a:pt x="941" y="294"/>
                  </a:cubicBezTo>
                  <a:cubicBezTo>
                    <a:pt x="952" y="286"/>
                    <a:pt x="964" y="277"/>
                    <a:pt x="967" y="275"/>
                  </a:cubicBezTo>
                  <a:cubicBezTo>
                    <a:pt x="969" y="273"/>
                    <a:pt x="971" y="271"/>
                    <a:pt x="971" y="268"/>
                  </a:cubicBezTo>
                  <a:cubicBezTo>
                    <a:pt x="971" y="266"/>
                    <a:pt x="971" y="263"/>
                    <a:pt x="970" y="260"/>
                  </a:cubicBezTo>
                  <a:cubicBezTo>
                    <a:pt x="968" y="258"/>
                    <a:pt x="966" y="256"/>
                    <a:pt x="964" y="255"/>
                  </a:cubicBezTo>
                  <a:cubicBezTo>
                    <a:pt x="961" y="254"/>
                    <a:pt x="958" y="254"/>
                    <a:pt x="956" y="256"/>
                  </a:cubicBezTo>
                  <a:cubicBezTo>
                    <a:pt x="953" y="257"/>
                    <a:pt x="939" y="263"/>
                    <a:pt x="926" y="269"/>
                  </a:cubicBezTo>
                  <a:cubicBezTo>
                    <a:pt x="923" y="263"/>
                    <a:pt x="919" y="257"/>
                    <a:pt x="915" y="251"/>
                  </a:cubicBezTo>
                  <a:cubicBezTo>
                    <a:pt x="925" y="242"/>
                    <a:pt x="936" y="232"/>
                    <a:pt x="939" y="230"/>
                  </a:cubicBezTo>
                  <a:cubicBezTo>
                    <a:pt x="941" y="228"/>
                    <a:pt x="942" y="225"/>
                    <a:pt x="942" y="222"/>
                  </a:cubicBezTo>
                  <a:cubicBezTo>
                    <a:pt x="942" y="220"/>
                    <a:pt x="942" y="217"/>
                    <a:pt x="940" y="215"/>
                  </a:cubicBezTo>
                  <a:cubicBezTo>
                    <a:pt x="938" y="212"/>
                    <a:pt x="936" y="211"/>
                    <a:pt x="933" y="210"/>
                  </a:cubicBezTo>
                  <a:cubicBezTo>
                    <a:pt x="931" y="210"/>
                    <a:pt x="928" y="210"/>
                    <a:pt x="926" y="211"/>
                  </a:cubicBezTo>
                  <a:cubicBezTo>
                    <a:pt x="923" y="213"/>
                    <a:pt x="910" y="221"/>
                    <a:pt x="898" y="228"/>
                  </a:cubicBezTo>
                  <a:cubicBezTo>
                    <a:pt x="893" y="222"/>
                    <a:pt x="889" y="217"/>
                    <a:pt x="884" y="211"/>
                  </a:cubicBezTo>
                  <a:cubicBezTo>
                    <a:pt x="894" y="201"/>
                    <a:pt x="904" y="190"/>
                    <a:pt x="906" y="187"/>
                  </a:cubicBezTo>
                  <a:cubicBezTo>
                    <a:pt x="908" y="185"/>
                    <a:pt x="909" y="182"/>
                    <a:pt x="909" y="180"/>
                  </a:cubicBezTo>
                  <a:cubicBezTo>
                    <a:pt x="909" y="177"/>
                    <a:pt x="908" y="174"/>
                    <a:pt x="906" y="172"/>
                  </a:cubicBezTo>
                  <a:cubicBezTo>
                    <a:pt x="904" y="170"/>
                    <a:pt x="901" y="169"/>
                    <a:pt x="899" y="169"/>
                  </a:cubicBezTo>
                  <a:cubicBezTo>
                    <a:pt x="896" y="168"/>
                    <a:pt x="893" y="169"/>
                    <a:pt x="891" y="171"/>
                  </a:cubicBezTo>
                  <a:cubicBezTo>
                    <a:pt x="889" y="172"/>
                    <a:pt x="876" y="181"/>
                    <a:pt x="865" y="190"/>
                  </a:cubicBezTo>
                  <a:cubicBezTo>
                    <a:pt x="860" y="185"/>
                    <a:pt x="855" y="180"/>
                    <a:pt x="850" y="175"/>
                  </a:cubicBezTo>
                  <a:cubicBezTo>
                    <a:pt x="858" y="163"/>
                    <a:pt x="867" y="151"/>
                    <a:pt x="869" y="149"/>
                  </a:cubicBezTo>
                  <a:cubicBezTo>
                    <a:pt x="871" y="146"/>
                    <a:pt x="871" y="144"/>
                    <a:pt x="871" y="141"/>
                  </a:cubicBezTo>
                  <a:cubicBezTo>
                    <a:pt x="871" y="138"/>
                    <a:pt x="870" y="136"/>
                    <a:pt x="867" y="134"/>
                  </a:cubicBezTo>
                  <a:cubicBezTo>
                    <a:pt x="865" y="132"/>
                    <a:pt x="863" y="131"/>
                    <a:pt x="860" y="131"/>
                  </a:cubicBezTo>
                  <a:cubicBezTo>
                    <a:pt x="857" y="131"/>
                    <a:pt x="855" y="132"/>
                    <a:pt x="853" y="134"/>
                  </a:cubicBezTo>
                  <a:cubicBezTo>
                    <a:pt x="850" y="136"/>
                    <a:pt x="839" y="146"/>
                    <a:pt x="829" y="155"/>
                  </a:cubicBezTo>
                  <a:cubicBezTo>
                    <a:pt x="823" y="151"/>
                    <a:pt x="818" y="146"/>
                    <a:pt x="812" y="142"/>
                  </a:cubicBezTo>
                  <a:cubicBezTo>
                    <a:pt x="819" y="130"/>
                    <a:pt x="827" y="117"/>
                    <a:pt x="829" y="114"/>
                  </a:cubicBezTo>
                  <a:cubicBezTo>
                    <a:pt x="830" y="112"/>
                    <a:pt x="830" y="109"/>
                    <a:pt x="830" y="106"/>
                  </a:cubicBezTo>
                  <a:cubicBezTo>
                    <a:pt x="829" y="104"/>
                    <a:pt x="827" y="101"/>
                    <a:pt x="825" y="100"/>
                  </a:cubicBezTo>
                  <a:cubicBezTo>
                    <a:pt x="823" y="98"/>
                    <a:pt x="820" y="97"/>
                    <a:pt x="818" y="97"/>
                  </a:cubicBezTo>
                  <a:cubicBezTo>
                    <a:pt x="815" y="98"/>
                    <a:pt x="812" y="99"/>
                    <a:pt x="810" y="101"/>
                  </a:cubicBezTo>
                  <a:cubicBezTo>
                    <a:pt x="808" y="103"/>
                    <a:pt x="798" y="115"/>
                    <a:pt x="789" y="125"/>
                  </a:cubicBezTo>
                  <a:cubicBezTo>
                    <a:pt x="783" y="121"/>
                    <a:pt x="777" y="117"/>
                    <a:pt x="771" y="113"/>
                  </a:cubicBezTo>
                  <a:cubicBezTo>
                    <a:pt x="777" y="101"/>
                    <a:pt x="783" y="87"/>
                    <a:pt x="784" y="84"/>
                  </a:cubicBezTo>
                  <a:cubicBezTo>
                    <a:pt x="786" y="81"/>
                    <a:pt x="786" y="79"/>
                    <a:pt x="785" y="76"/>
                  </a:cubicBezTo>
                  <a:cubicBezTo>
                    <a:pt x="784" y="74"/>
                    <a:pt x="782" y="71"/>
                    <a:pt x="780" y="70"/>
                  </a:cubicBezTo>
                  <a:cubicBezTo>
                    <a:pt x="777" y="69"/>
                    <a:pt x="774" y="68"/>
                    <a:pt x="772" y="69"/>
                  </a:cubicBezTo>
                  <a:cubicBezTo>
                    <a:pt x="769" y="69"/>
                    <a:pt x="767" y="70"/>
                    <a:pt x="765" y="73"/>
                  </a:cubicBezTo>
                  <a:cubicBezTo>
                    <a:pt x="763" y="75"/>
                    <a:pt x="754" y="88"/>
                    <a:pt x="746" y="99"/>
                  </a:cubicBezTo>
                  <a:cubicBezTo>
                    <a:pt x="740" y="96"/>
                    <a:pt x="734" y="92"/>
                    <a:pt x="727" y="89"/>
                  </a:cubicBezTo>
                  <a:cubicBezTo>
                    <a:pt x="732" y="76"/>
                    <a:pt x="736" y="62"/>
                    <a:pt x="737" y="59"/>
                  </a:cubicBezTo>
                  <a:cubicBezTo>
                    <a:pt x="738" y="56"/>
                    <a:pt x="738" y="53"/>
                    <a:pt x="737" y="51"/>
                  </a:cubicBezTo>
                  <a:cubicBezTo>
                    <a:pt x="736" y="48"/>
                    <a:pt x="734" y="46"/>
                    <a:pt x="731" y="45"/>
                  </a:cubicBezTo>
                  <a:cubicBezTo>
                    <a:pt x="729" y="44"/>
                    <a:pt x="726" y="44"/>
                    <a:pt x="723" y="45"/>
                  </a:cubicBezTo>
                  <a:cubicBezTo>
                    <a:pt x="721" y="45"/>
                    <a:pt x="718" y="47"/>
                    <a:pt x="717" y="50"/>
                  </a:cubicBezTo>
                  <a:cubicBezTo>
                    <a:pt x="715" y="52"/>
                    <a:pt x="708" y="65"/>
                    <a:pt x="701" y="78"/>
                  </a:cubicBezTo>
                  <a:cubicBezTo>
                    <a:pt x="694" y="75"/>
                    <a:pt x="688" y="72"/>
                    <a:pt x="681" y="70"/>
                  </a:cubicBezTo>
                  <a:cubicBezTo>
                    <a:pt x="684" y="56"/>
                    <a:pt x="687" y="41"/>
                    <a:pt x="688" y="38"/>
                  </a:cubicBezTo>
                  <a:cubicBezTo>
                    <a:pt x="689" y="36"/>
                    <a:pt x="688" y="33"/>
                    <a:pt x="687" y="31"/>
                  </a:cubicBezTo>
                  <a:cubicBezTo>
                    <a:pt x="685" y="28"/>
                    <a:pt x="683" y="27"/>
                    <a:pt x="680" y="26"/>
                  </a:cubicBezTo>
                  <a:cubicBezTo>
                    <a:pt x="678" y="25"/>
                    <a:pt x="675" y="25"/>
                    <a:pt x="672" y="26"/>
                  </a:cubicBezTo>
                  <a:cubicBezTo>
                    <a:pt x="670" y="27"/>
                    <a:pt x="668" y="29"/>
                    <a:pt x="667" y="31"/>
                  </a:cubicBezTo>
                  <a:cubicBezTo>
                    <a:pt x="665" y="34"/>
                    <a:pt x="659" y="48"/>
                    <a:pt x="654" y="61"/>
                  </a:cubicBezTo>
                  <a:cubicBezTo>
                    <a:pt x="647" y="59"/>
                    <a:pt x="640" y="57"/>
                    <a:pt x="633" y="55"/>
                  </a:cubicBezTo>
                  <a:cubicBezTo>
                    <a:pt x="635" y="42"/>
                    <a:pt x="636" y="27"/>
                    <a:pt x="637" y="23"/>
                  </a:cubicBezTo>
                  <a:cubicBezTo>
                    <a:pt x="637" y="21"/>
                    <a:pt x="636" y="18"/>
                    <a:pt x="635" y="16"/>
                  </a:cubicBezTo>
                  <a:cubicBezTo>
                    <a:pt x="633" y="14"/>
                    <a:pt x="631" y="12"/>
                    <a:pt x="628" y="12"/>
                  </a:cubicBezTo>
                  <a:cubicBezTo>
                    <a:pt x="625" y="11"/>
                    <a:pt x="622" y="11"/>
                    <a:pt x="620" y="13"/>
                  </a:cubicBezTo>
                  <a:cubicBezTo>
                    <a:pt x="618" y="14"/>
                    <a:pt x="616" y="16"/>
                    <a:pt x="615" y="19"/>
                  </a:cubicBezTo>
                  <a:cubicBezTo>
                    <a:pt x="614" y="22"/>
                    <a:pt x="609" y="36"/>
                    <a:pt x="605" y="50"/>
                  </a:cubicBezTo>
                  <a:cubicBezTo>
                    <a:pt x="598" y="48"/>
                    <a:pt x="591" y="47"/>
                    <a:pt x="584" y="46"/>
                  </a:cubicBezTo>
                  <a:cubicBezTo>
                    <a:pt x="584" y="32"/>
                    <a:pt x="584" y="17"/>
                    <a:pt x="584" y="14"/>
                  </a:cubicBezTo>
                  <a:cubicBezTo>
                    <a:pt x="584" y="11"/>
                    <a:pt x="583" y="9"/>
                    <a:pt x="581" y="7"/>
                  </a:cubicBezTo>
                  <a:cubicBezTo>
                    <a:pt x="579" y="5"/>
                    <a:pt x="577" y="3"/>
                    <a:pt x="574" y="3"/>
                  </a:cubicBezTo>
                  <a:cubicBezTo>
                    <a:pt x="571" y="3"/>
                    <a:pt x="569" y="4"/>
                    <a:pt x="566" y="5"/>
                  </a:cubicBezTo>
                  <a:cubicBezTo>
                    <a:pt x="564" y="7"/>
                    <a:pt x="563" y="9"/>
                    <a:pt x="562" y="12"/>
                  </a:cubicBezTo>
                  <a:cubicBezTo>
                    <a:pt x="561" y="15"/>
                    <a:pt x="558" y="30"/>
                    <a:pt x="556" y="43"/>
                  </a:cubicBezTo>
                  <a:cubicBezTo>
                    <a:pt x="548" y="43"/>
                    <a:pt x="541" y="42"/>
                    <a:pt x="534" y="42"/>
                  </a:cubicBezTo>
                  <a:cubicBezTo>
                    <a:pt x="533" y="28"/>
                    <a:pt x="531" y="13"/>
                    <a:pt x="531" y="10"/>
                  </a:cubicBezTo>
                  <a:cubicBezTo>
                    <a:pt x="531" y="7"/>
                    <a:pt x="529" y="5"/>
                    <a:pt x="527" y="3"/>
                  </a:cubicBezTo>
                  <a:cubicBezTo>
                    <a:pt x="525" y="1"/>
                    <a:pt x="523" y="0"/>
                    <a:pt x="520" y="0"/>
                  </a:cubicBezTo>
                  <a:cubicBezTo>
                    <a:pt x="517" y="0"/>
                    <a:pt x="514" y="1"/>
                    <a:pt x="512" y="3"/>
                  </a:cubicBezTo>
                  <a:cubicBezTo>
                    <a:pt x="510" y="5"/>
                    <a:pt x="509" y="7"/>
                    <a:pt x="509" y="10"/>
                  </a:cubicBezTo>
                  <a:cubicBezTo>
                    <a:pt x="508" y="13"/>
                    <a:pt x="507" y="28"/>
                    <a:pt x="506" y="42"/>
                  </a:cubicBezTo>
                  <a:cubicBezTo>
                    <a:pt x="498" y="42"/>
                    <a:pt x="491" y="43"/>
                    <a:pt x="484" y="43"/>
                  </a:cubicBezTo>
                  <a:cubicBezTo>
                    <a:pt x="481" y="30"/>
                    <a:pt x="478" y="15"/>
                    <a:pt x="478" y="12"/>
                  </a:cubicBezTo>
                  <a:cubicBezTo>
                    <a:pt x="477" y="9"/>
                    <a:pt x="475" y="7"/>
                    <a:pt x="473" y="5"/>
                  </a:cubicBezTo>
                  <a:cubicBezTo>
                    <a:pt x="471" y="4"/>
                    <a:pt x="468" y="3"/>
                    <a:pt x="466" y="3"/>
                  </a:cubicBezTo>
                  <a:cubicBezTo>
                    <a:pt x="463" y="3"/>
                    <a:pt x="460" y="5"/>
                    <a:pt x="458" y="7"/>
                  </a:cubicBezTo>
                  <a:cubicBezTo>
                    <a:pt x="457" y="9"/>
                    <a:pt x="455" y="11"/>
                    <a:pt x="455" y="14"/>
                  </a:cubicBezTo>
                  <a:cubicBezTo>
                    <a:pt x="455" y="17"/>
                    <a:pt x="456" y="32"/>
                    <a:pt x="456" y="46"/>
                  </a:cubicBezTo>
                  <a:cubicBezTo>
                    <a:pt x="449" y="47"/>
                    <a:pt x="442" y="48"/>
                    <a:pt x="435" y="50"/>
                  </a:cubicBezTo>
                  <a:cubicBezTo>
                    <a:pt x="430" y="36"/>
                    <a:pt x="426" y="22"/>
                    <a:pt x="425" y="19"/>
                  </a:cubicBezTo>
                  <a:cubicBezTo>
                    <a:pt x="424" y="16"/>
                    <a:pt x="422" y="14"/>
                    <a:pt x="420" y="13"/>
                  </a:cubicBezTo>
                  <a:cubicBezTo>
                    <a:pt x="417" y="11"/>
                    <a:pt x="415" y="11"/>
                    <a:pt x="412" y="12"/>
                  </a:cubicBezTo>
                  <a:cubicBezTo>
                    <a:pt x="409" y="12"/>
                    <a:pt x="407" y="14"/>
                    <a:pt x="405" y="16"/>
                  </a:cubicBezTo>
                  <a:cubicBezTo>
                    <a:pt x="404" y="18"/>
                    <a:pt x="403" y="21"/>
                    <a:pt x="403" y="23"/>
                  </a:cubicBezTo>
                  <a:cubicBezTo>
                    <a:pt x="403" y="27"/>
                    <a:pt x="405" y="42"/>
                    <a:pt x="407" y="55"/>
                  </a:cubicBezTo>
                  <a:cubicBezTo>
                    <a:pt x="400" y="57"/>
                    <a:pt x="393" y="59"/>
                    <a:pt x="386" y="61"/>
                  </a:cubicBezTo>
                  <a:cubicBezTo>
                    <a:pt x="380" y="48"/>
                    <a:pt x="374" y="34"/>
                    <a:pt x="373" y="31"/>
                  </a:cubicBezTo>
                  <a:cubicBezTo>
                    <a:pt x="372" y="29"/>
                    <a:pt x="370" y="27"/>
                    <a:pt x="367" y="26"/>
                  </a:cubicBezTo>
                  <a:cubicBezTo>
                    <a:pt x="365" y="25"/>
                    <a:pt x="362" y="25"/>
                    <a:pt x="359" y="26"/>
                  </a:cubicBezTo>
                  <a:cubicBezTo>
                    <a:pt x="357" y="27"/>
                    <a:pt x="355" y="28"/>
                    <a:pt x="353" y="31"/>
                  </a:cubicBezTo>
                  <a:cubicBezTo>
                    <a:pt x="352" y="33"/>
                    <a:pt x="351" y="36"/>
                    <a:pt x="352" y="38"/>
                  </a:cubicBezTo>
                  <a:cubicBezTo>
                    <a:pt x="352" y="41"/>
                    <a:pt x="356" y="56"/>
                    <a:pt x="359" y="70"/>
                  </a:cubicBezTo>
                  <a:cubicBezTo>
                    <a:pt x="352" y="72"/>
                    <a:pt x="345" y="75"/>
                    <a:pt x="339" y="78"/>
                  </a:cubicBezTo>
                  <a:cubicBezTo>
                    <a:pt x="332" y="65"/>
                    <a:pt x="324" y="52"/>
                    <a:pt x="323" y="50"/>
                  </a:cubicBezTo>
                  <a:cubicBezTo>
                    <a:pt x="321" y="47"/>
                    <a:pt x="319" y="45"/>
                    <a:pt x="317" y="45"/>
                  </a:cubicBezTo>
                  <a:cubicBezTo>
                    <a:pt x="314" y="44"/>
                    <a:pt x="311" y="44"/>
                    <a:pt x="309" y="45"/>
                  </a:cubicBezTo>
                  <a:cubicBezTo>
                    <a:pt x="306" y="46"/>
                    <a:pt x="304" y="48"/>
                    <a:pt x="303" y="51"/>
                  </a:cubicBezTo>
                  <a:cubicBezTo>
                    <a:pt x="302" y="53"/>
                    <a:pt x="301" y="56"/>
                    <a:pt x="302" y="59"/>
                  </a:cubicBezTo>
                  <a:cubicBezTo>
                    <a:pt x="303" y="62"/>
                    <a:pt x="308" y="76"/>
                    <a:pt x="313" y="89"/>
                  </a:cubicBezTo>
                  <a:cubicBezTo>
                    <a:pt x="306" y="92"/>
                    <a:pt x="300" y="96"/>
                    <a:pt x="293" y="99"/>
                  </a:cubicBezTo>
                  <a:cubicBezTo>
                    <a:pt x="285" y="88"/>
                    <a:pt x="277" y="75"/>
                    <a:pt x="275" y="73"/>
                  </a:cubicBezTo>
                  <a:cubicBezTo>
                    <a:pt x="273" y="70"/>
                    <a:pt x="271" y="69"/>
                    <a:pt x="268" y="69"/>
                  </a:cubicBezTo>
                  <a:cubicBezTo>
                    <a:pt x="265" y="68"/>
                    <a:pt x="263" y="69"/>
                    <a:pt x="260" y="70"/>
                  </a:cubicBezTo>
                  <a:cubicBezTo>
                    <a:pt x="258" y="71"/>
                    <a:pt x="256" y="74"/>
                    <a:pt x="255" y="76"/>
                  </a:cubicBezTo>
                  <a:cubicBezTo>
                    <a:pt x="254" y="79"/>
                    <a:pt x="254" y="81"/>
                    <a:pt x="255" y="84"/>
                  </a:cubicBezTo>
                  <a:cubicBezTo>
                    <a:pt x="257" y="87"/>
                    <a:pt x="263" y="101"/>
                    <a:pt x="269" y="113"/>
                  </a:cubicBezTo>
                  <a:cubicBezTo>
                    <a:pt x="263" y="117"/>
                    <a:pt x="257" y="121"/>
                    <a:pt x="251" y="125"/>
                  </a:cubicBezTo>
                  <a:cubicBezTo>
                    <a:pt x="241" y="115"/>
                    <a:pt x="231" y="103"/>
                    <a:pt x="229" y="101"/>
                  </a:cubicBezTo>
                  <a:cubicBezTo>
                    <a:pt x="227" y="99"/>
                    <a:pt x="225" y="98"/>
                    <a:pt x="222" y="97"/>
                  </a:cubicBezTo>
                  <a:cubicBezTo>
                    <a:pt x="220" y="97"/>
                    <a:pt x="217" y="98"/>
                    <a:pt x="215" y="100"/>
                  </a:cubicBezTo>
                  <a:cubicBezTo>
                    <a:pt x="212" y="101"/>
                    <a:pt x="211" y="104"/>
                    <a:pt x="210" y="106"/>
                  </a:cubicBezTo>
                  <a:cubicBezTo>
                    <a:pt x="210" y="109"/>
                    <a:pt x="210" y="112"/>
                    <a:pt x="211" y="114"/>
                  </a:cubicBezTo>
                  <a:cubicBezTo>
                    <a:pt x="213" y="117"/>
                    <a:pt x="221" y="130"/>
                    <a:pt x="228" y="142"/>
                  </a:cubicBezTo>
                  <a:cubicBezTo>
                    <a:pt x="222" y="146"/>
                    <a:pt x="216" y="151"/>
                    <a:pt x="211" y="155"/>
                  </a:cubicBezTo>
                  <a:cubicBezTo>
                    <a:pt x="201" y="146"/>
                    <a:pt x="189" y="136"/>
                    <a:pt x="187" y="134"/>
                  </a:cubicBezTo>
                  <a:cubicBezTo>
                    <a:pt x="185" y="132"/>
                    <a:pt x="182" y="131"/>
                    <a:pt x="180" y="131"/>
                  </a:cubicBezTo>
                  <a:cubicBezTo>
                    <a:pt x="177" y="131"/>
                    <a:pt x="174" y="132"/>
                    <a:pt x="172" y="134"/>
                  </a:cubicBezTo>
                  <a:cubicBezTo>
                    <a:pt x="170" y="136"/>
                    <a:pt x="169" y="138"/>
                    <a:pt x="169" y="141"/>
                  </a:cubicBezTo>
                  <a:cubicBezTo>
                    <a:pt x="168" y="144"/>
                    <a:pt x="169" y="146"/>
                    <a:pt x="171" y="149"/>
                  </a:cubicBezTo>
                  <a:cubicBezTo>
                    <a:pt x="172" y="151"/>
                    <a:pt x="181" y="163"/>
                    <a:pt x="190" y="175"/>
                  </a:cubicBezTo>
                  <a:cubicBezTo>
                    <a:pt x="185" y="180"/>
                    <a:pt x="179" y="185"/>
                    <a:pt x="175" y="190"/>
                  </a:cubicBezTo>
                  <a:cubicBezTo>
                    <a:pt x="163" y="181"/>
                    <a:pt x="151" y="172"/>
                    <a:pt x="149" y="171"/>
                  </a:cubicBezTo>
                  <a:cubicBezTo>
                    <a:pt x="146" y="169"/>
                    <a:pt x="144" y="168"/>
                    <a:pt x="141" y="169"/>
                  </a:cubicBezTo>
                  <a:cubicBezTo>
                    <a:pt x="138" y="169"/>
                    <a:pt x="136" y="170"/>
                    <a:pt x="134" y="172"/>
                  </a:cubicBezTo>
                  <a:cubicBezTo>
                    <a:pt x="132" y="174"/>
                    <a:pt x="131" y="177"/>
                    <a:pt x="131" y="180"/>
                  </a:cubicBezTo>
                  <a:cubicBezTo>
                    <a:pt x="131" y="182"/>
                    <a:pt x="132" y="185"/>
                    <a:pt x="134" y="187"/>
                  </a:cubicBezTo>
                  <a:cubicBezTo>
                    <a:pt x="136" y="190"/>
                    <a:pt x="146" y="201"/>
                    <a:pt x="155" y="211"/>
                  </a:cubicBezTo>
                  <a:cubicBezTo>
                    <a:pt x="151" y="217"/>
                    <a:pt x="146" y="222"/>
                    <a:pt x="142" y="228"/>
                  </a:cubicBezTo>
                  <a:cubicBezTo>
                    <a:pt x="130" y="221"/>
                    <a:pt x="117" y="213"/>
                    <a:pt x="114" y="211"/>
                  </a:cubicBezTo>
                  <a:cubicBezTo>
                    <a:pt x="112" y="210"/>
                    <a:pt x="109" y="210"/>
                    <a:pt x="106" y="210"/>
                  </a:cubicBezTo>
                  <a:cubicBezTo>
                    <a:pt x="104" y="211"/>
                    <a:pt x="101" y="212"/>
                    <a:pt x="100" y="215"/>
                  </a:cubicBezTo>
                  <a:cubicBezTo>
                    <a:pt x="98" y="217"/>
                    <a:pt x="97" y="220"/>
                    <a:pt x="98" y="222"/>
                  </a:cubicBezTo>
                  <a:cubicBezTo>
                    <a:pt x="98" y="225"/>
                    <a:pt x="99" y="228"/>
                    <a:pt x="101" y="230"/>
                  </a:cubicBezTo>
                  <a:cubicBezTo>
                    <a:pt x="103" y="232"/>
                    <a:pt x="115" y="242"/>
                    <a:pt x="125" y="251"/>
                  </a:cubicBezTo>
                  <a:cubicBezTo>
                    <a:pt x="121" y="257"/>
                    <a:pt x="117" y="263"/>
                    <a:pt x="113" y="269"/>
                  </a:cubicBezTo>
                  <a:cubicBezTo>
                    <a:pt x="101" y="263"/>
                    <a:pt x="87" y="257"/>
                    <a:pt x="84" y="256"/>
                  </a:cubicBezTo>
                  <a:cubicBezTo>
                    <a:pt x="82" y="254"/>
                    <a:pt x="79" y="254"/>
                    <a:pt x="76" y="255"/>
                  </a:cubicBezTo>
                  <a:cubicBezTo>
                    <a:pt x="74" y="256"/>
                    <a:pt x="71" y="258"/>
                    <a:pt x="70" y="260"/>
                  </a:cubicBezTo>
                  <a:cubicBezTo>
                    <a:pt x="69" y="263"/>
                    <a:pt x="68" y="266"/>
                    <a:pt x="69" y="268"/>
                  </a:cubicBezTo>
                  <a:cubicBezTo>
                    <a:pt x="69" y="271"/>
                    <a:pt x="71" y="273"/>
                    <a:pt x="73" y="275"/>
                  </a:cubicBezTo>
                  <a:cubicBezTo>
                    <a:pt x="75" y="277"/>
                    <a:pt x="88" y="286"/>
                    <a:pt x="99" y="294"/>
                  </a:cubicBezTo>
                  <a:cubicBezTo>
                    <a:pt x="96" y="300"/>
                    <a:pt x="92" y="306"/>
                    <a:pt x="89" y="313"/>
                  </a:cubicBezTo>
                  <a:cubicBezTo>
                    <a:pt x="76" y="308"/>
                    <a:pt x="62" y="304"/>
                    <a:pt x="59" y="303"/>
                  </a:cubicBezTo>
                  <a:cubicBezTo>
                    <a:pt x="56" y="302"/>
                    <a:pt x="53" y="302"/>
                    <a:pt x="51" y="303"/>
                  </a:cubicBezTo>
                  <a:cubicBezTo>
                    <a:pt x="49" y="304"/>
                    <a:pt x="47" y="306"/>
                    <a:pt x="45" y="309"/>
                  </a:cubicBezTo>
                  <a:cubicBezTo>
                    <a:pt x="44" y="311"/>
                    <a:pt x="44" y="314"/>
                    <a:pt x="45" y="317"/>
                  </a:cubicBezTo>
                  <a:cubicBezTo>
                    <a:pt x="46" y="319"/>
                    <a:pt x="47" y="322"/>
                    <a:pt x="50" y="323"/>
                  </a:cubicBezTo>
                  <a:cubicBezTo>
                    <a:pt x="52" y="325"/>
                    <a:pt x="66" y="332"/>
                    <a:pt x="78" y="339"/>
                  </a:cubicBezTo>
                  <a:cubicBezTo>
                    <a:pt x="75" y="346"/>
                    <a:pt x="72" y="352"/>
                    <a:pt x="70" y="359"/>
                  </a:cubicBezTo>
                  <a:cubicBezTo>
                    <a:pt x="56" y="356"/>
                    <a:pt x="42" y="353"/>
                    <a:pt x="39" y="352"/>
                  </a:cubicBezTo>
                  <a:cubicBezTo>
                    <a:pt x="36" y="351"/>
                    <a:pt x="33" y="352"/>
                    <a:pt x="31" y="353"/>
                  </a:cubicBezTo>
                  <a:cubicBezTo>
                    <a:pt x="29" y="355"/>
                    <a:pt x="27" y="357"/>
                    <a:pt x="26" y="360"/>
                  </a:cubicBezTo>
                  <a:cubicBezTo>
                    <a:pt x="25" y="362"/>
                    <a:pt x="25" y="365"/>
                    <a:pt x="26" y="368"/>
                  </a:cubicBezTo>
                  <a:cubicBezTo>
                    <a:pt x="27" y="370"/>
                    <a:pt x="29" y="372"/>
                    <a:pt x="32" y="373"/>
                  </a:cubicBezTo>
                  <a:cubicBezTo>
                    <a:pt x="35" y="375"/>
                    <a:pt x="48" y="381"/>
                    <a:pt x="61" y="386"/>
                  </a:cubicBezTo>
                  <a:cubicBezTo>
                    <a:pt x="59" y="393"/>
                    <a:pt x="57" y="400"/>
                    <a:pt x="56" y="407"/>
                  </a:cubicBezTo>
                  <a:cubicBezTo>
                    <a:pt x="42" y="405"/>
                    <a:pt x="27" y="404"/>
                    <a:pt x="24" y="403"/>
                  </a:cubicBezTo>
                  <a:cubicBezTo>
                    <a:pt x="21" y="403"/>
                    <a:pt x="18" y="404"/>
                    <a:pt x="16" y="406"/>
                  </a:cubicBezTo>
                  <a:cubicBezTo>
                    <a:pt x="14" y="407"/>
                    <a:pt x="12" y="410"/>
                    <a:pt x="12" y="412"/>
                  </a:cubicBezTo>
                  <a:cubicBezTo>
                    <a:pt x="11" y="415"/>
                    <a:pt x="12" y="418"/>
                    <a:pt x="13" y="420"/>
                  </a:cubicBezTo>
                  <a:cubicBezTo>
                    <a:pt x="14" y="423"/>
                    <a:pt x="16" y="425"/>
                    <a:pt x="19" y="425"/>
                  </a:cubicBezTo>
                  <a:cubicBezTo>
                    <a:pt x="22" y="426"/>
                    <a:pt x="36" y="431"/>
                    <a:pt x="50" y="435"/>
                  </a:cubicBezTo>
                  <a:cubicBezTo>
                    <a:pt x="48" y="442"/>
                    <a:pt x="47" y="449"/>
                    <a:pt x="46" y="456"/>
                  </a:cubicBezTo>
                  <a:cubicBezTo>
                    <a:pt x="32" y="456"/>
                    <a:pt x="17" y="456"/>
                    <a:pt x="14" y="456"/>
                  </a:cubicBezTo>
                  <a:cubicBezTo>
                    <a:pt x="11" y="456"/>
                    <a:pt x="9" y="457"/>
                    <a:pt x="7" y="459"/>
                  </a:cubicBezTo>
                  <a:cubicBezTo>
                    <a:pt x="5" y="461"/>
                    <a:pt x="4" y="463"/>
                    <a:pt x="3" y="466"/>
                  </a:cubicBezTo>
                  <a:cubicBezTo>
                    <a:pt x="3" y="469"/>
                    <a:pt x="4" y="472"/>
                    <a:pt x="5" y="474"/>
                  </a:cubicBezTo>
                  <a:cubicBezTo>
                    <a:pt x="7" y="476"/>
                    <a:pt x="9" y="478"/>
                    <a:pt x="12" y="478"/>
                  </a:cubicBezTo>
                  <a:cubicBezTo>
                    <a:pt x="15" y="479"/>
                    <a:pt x="30" y="482"/>
                    <a:pt x="43" y="485"/>
                  </a:cubicBezTo>
                  <a:cubicBezTo>
                    <a:pt x="43" y="492"/>
                    <a:pt x="43" y="499"/>
                    <a:pt x="42" y="506"/>
                  </a:cubicBezTo>
                  <a:cubicBezTo>
                    <a:pt x="28" y="508"/>
                    <a:pt x="13" y="509"/>
                    <a:pt x="10" y="509"/>
                  </a:cubicBezTo>
                  <a:cubicBezTo>
                    <a:pt x="7" y="510"/>
                    <a:pt x="5" y="511"/>
                    <a:pt x="3" y="513"/>
                  </a:cubicBezTo>
                  <a:cubicBezTo>
                    <a:pt x="2" y="515"/>
                    <a:pt x="0" y="518"/>
                    <a:pt x="0" y="521"/>
                  </a:cubicBezTo>
                  <a:cubicBezTo>
                    <a:pt x="0" y="523"/>
                    <a:pt x="2" y="526"/>
                    <a:pt x="3" y="528"/>
                  </a:cubicBezTo>
                  <a:cubicBezTo>
                    <a:pt x="5" y="530"/>
                    <a:pt x="7" y="531"/>
                    <a:pt x="10" y="532"/>
                  </a:cubicBezTo>
                  <a:cubicBezTo>
                    <a:pt x="13" y="532"/>
                    <a:pt x="28" y="533"/>
                    <a:pt x="42" y="535"/>
                  </a:cubicBezTo>
                  <a:cubicBezTo>
                    <a:pt x="43" y="542"/>
                    <a:pt x="43" y="549"/>
                    <a:pt x="43" y="556"/>
                  </a:cubicBezTo>
                  <a:cubicBezTo>
                    <a:pt x="30" y="559"/>
                    <a:pt x="15" y="562"/>
                    <a:pt x="12" y="563"/>
                  </a:cubicBezTo>
                  <a:cubicBezTo>
                    <a:pt x="9" y="563"/>
                    <a:pt x="7" y="565"/>
                    <a:pt x="5" y="567"/>
                  </a:cubicBezTo>
                  <a:cubicBezTo>
                    <a:pt x="4" y="569"/>
                    <a:pt x="3" y="572"/>
                    <a:pt x="3" y="575"/>
                  </a:cubicBezTo>
                  <a:cubicBezTo>
                    <a:pt x="4" y="578"/>
                    <a:pt x="5" y="580"/>
                    <a:pt x="7" y="582"/>
                  </a:cubicBezTo>
                  <a:cubicBezTo>
                    <a:pt x="9" y="584"/>
                    <a:pt x="11" y="585"/>
                    <a:pt x="14" y="585"/>
                  </a:cubicBezTo>
                  <a:cubicBezTo>
                    <a:pt x="17" y="585"/>
                    <a:pt x="32" y="585"/>
                    <a:pt x="46" y="585"/>
                  </a:cubicBezTo>
                  <a:cubicBezTo>
                    <a:pt x="47" y="592"/>
                    <a:pt x="48" y="599"/>
                    <a:pt x="50" y="606"/>
                  </a:cubicBezTo>
                  <a:cubicBezTo>
                    <a:pt x="36" y="610"/>
                    <a:pt x="22" y="615"/>
                    <a:pt x="19" y="616"/>
                  </a:cubicBezTo>
                  <a:cubicBezTo>
                    <a:pt x="16" y="617"/>
                    <a:pt x="14" y="618"/>
                    <a:pt x="13" y="621"/>
                  </a:cubicBezTo>
                  <a:cubicBezTo>
                    <a:pt x="12" y="623"/>
                    <a:pt x="11" y="626"/>
                    <a:pt x="12" y="629"/>
                  </a:cubicBezTo>
                  <a:cubicBezTo>
                    <a:pt x="12" y="631"/>
                    <a:pt x="14" y="634"/>
                    <a:pt x="16" y="635"/>
                  </a:cubicBezTo>
                  <a:cubicBezTo>
                    <a:pt x="18" y="637"/>
                    <a:pt x="21" y="638"/>
                    <a:pt x="24" y="638"/>
                  </a:cubicBezTo>
                  <a:cubicBezTo>
                    <a:pt x="27" y="637"/>
                    <a:pt x="42" y="636"/>
                    <a:pt x="56" y="634"/>
                  </a:cubicBezTo>
                  <a:cubicBezTo>
                    <a:pt x="57" y="641"/>
                    <a:pt x="59" y="648"/>
                    <a:pt x="61" y="655"/>
                  </a:cubicBezTo>
                  <a:cubicBezTo>
                    <a:pt x="48" y="660"/>
                    <a:pt x="35" y="666"/>
                    <a:pt x="32" y="668"/>
                  </a:cubicBezTo>
                  <a:cubicBezTo>
                    <a:pt x="29" y="669"/>
                    <a:pt x="27" y="671"/>
                    <a:pt x="26" y="673"/>
                  </a:cubicBezTo>
                  <a:cubicBezTo>
                    <a:pt x="25" y="676"/>
                    <a:pt x="25" y="679"/>
                    <a:pt x="26" y="681"/>
                  </a:cubicBezTo>
                  <a:cubicBezTo>
                    <a:pt x="27" y="684"/>
                    <a:pt x="29" y="686"/>
                    <a:pt x="31" y="688"/>
                  </a:cubicBezTo>
                  <a:cubicBezTo>
                    <a:pt x="33" y="689"/>
                    <a:pt x="36" y="690"/>
                    <a:pt x="39" y="689"/>
                  </a:cubicBezTo>
                  <a:cubicBezTo>
                    <a:pt x="42" y="688"/>
                    <a:pt x="56" y="685"/>
                    <a:pt x="70" y="682"/>
                  </a:cubicBezTo>
                  <a:cubicBezTo>
                    <a:pt x="72" y="689"/>
                    <a:pt x="75" y="695"/>
                    <a:pt x="78" y="702"/>
                  </a:cubicBezTo>
                  <a:cubicBezTo>
                    <a:pt x="66" y="709"/>
                    <a:pt x="52" y="716"/>
                    <a:pt x="50" y="718"/>
                  </a:cubicBezTo>
                  <a:cubicBezTo>
                    <a:pt x="47" y="719"/>
                    <a:pt x="46" y="722"/>
                    <a:pt x="45" y="724"/>
                  </a:cubicBezTo>
                  <a:cubicBezTo>
                    <a:pt x="44" y="727"/>
                    <a:pt x="44" y="730"/>
                    <a:pt x="45" y="732"/>
                  </a:cubicBezTo>
                  <a:cubicBezTo>
                    <a:pt x="47" y="735"/>
                    <a:pt x="49" y="737"/>
                    <a:pt x="51" y="738"/>
                  </a:cubicBezTo>
                  <a:cubicBezTo>
                    <a:pt x="53" y="739"/>
                    <a:pt x="56" y="739"/>
                    <a:pt x="59" y="738"/>
                  </a:cubicBezTo>
                  <a:cubicBezTo>
                    <a:pt x="62" y="737"/>
                    <a:pt x="76" y="733"/>
                    <a:pt x="89" y="728"/>
                  </a:cubicBezTo>
                  <a:cubicBezTo>
                    <a:pt x="92" y="735"/>
                    <a:pt x="96" y="741"/>
                    <a:pt x="99" y="747"/>
                  </a:cubicBezTo>
                  <a:cubicBezTo>
                    <a:pt x="88" y="755"/>
                    <a:pt x="75" y="764"/>
                    <a:pt x="73" y="766"/>
                  </a:cubicBezTo>
                  <a:cubicBezTo>
                    <a:pt x="71" y="768"/>
                    <a:pt x="69" y="770"/>
                    <a:pt x="69" y="773"/>
                  </a:cubicBezTo>
                  <a:cubicBezTo>
                    <a:pt x="68" y="775"/>
                    <a:pt x="69" y="778"/>
                    <a:pt x="70" y="781"/>
                  </a:cubicBezTo>
                  <a:cubicBezTo>
                    <a:pt x="71" y="783"/>
                    <a:pt x="74" y="785"/>
                    <a:pt x="76" y="786"/>
                  </a:cubicBezTo>
                  <a:cubicBezTo>
                    <a:pt x="79" y="787"/>
                    <a:pt x="82" y="787"/>
                    <a:pt x="84" y="786"/>
                  </a:cubicBezTo>
                  <a:cubicBezTo>
                    <a:pt x="87" y="784"/>
                    <a:pt x="101" y="778"/>
                    <a:pt x="113" y="772"/>
                  </a:cubicBezTo>
                  <a:cubicBezTo>
                    <a:pt x="117" y="778"/>
                    <a:pt x="121" y="784"/>
                    <a:pt x="125" y="790"/>
                  </a:cubicBezTo>
                  <a:cubicBezTo>
                    <a:pt x="115" y="799"/>
                    <a:pt x="103" y="809"/>
                    <a:pt x="101" y="812"/>
                  </a:cubicBezTo>
                  <a:cubicBezTo>
                    <a:pt x="99" y="813"/>
                    <a:pt x="98" y="816"/>
                    <a:pt x="98" y="819"/>
                  </a:cubicBezTo>
                  <a:cubicBezTo>
                    <a:pt x="97" y="821"/>
                    <a:pt x="98" y="824"/>
                    <a:pt x="100" y="826"/>
                  </a:cubicBezTo>
                  <a:cubicBezTo>
                    <a:pt x="101" y="829"/>
                    <a:pt x="104" y="830"/>
                    <a:pt x="106" y="831"/>
                  </a:cubicBezTo>
                  <a:cubicBezTo>
                    <a:pt x="109" y="831"/>
                    <a:pt x="112" y="831"/>
                    <a:pt x="114" y="830"/>
                  </a:cubicBezTo>
                  <a:cubicBezTo>
                    <a:pt x="117" y="828"/>
                    <a:pt x="130" y="820"/>
                    <a:pt x="142" y="813"/>
                  </a:cubicBezTo>
                  <a:cubicBezTo>
                    <a:pt x="146" y="819"/>
                    <a:pt x="151" y="825"/>
                    <a:pt x="155" y="830"/>
                  </a:cubicBezTo>
                  <a:cubicBezTo>
                    <a:pt x="146" y="840"/>
                    <a:pt x="136" y="851"/>
                    <a:pt x="134" y="854"/>
                  </a:cubicBezTo>
                  <a:cubicBezTo>
                    <a:pt x="132" y="856"/>
                    <a:pt x="131" y="859"/>
                    <a:pt x="131" y="861"/>
                  </a:cubicBezTo>
                  <a:cubicBezTo>
                    <a:pt x="131" y="864"/>
                    <a:pt x="132" y="867"/>
                    <a:pt x="134" y="869"/>
                  </a:cubicBezTo>
                  <a:cubicBezTo>
                    <a:pt x="136" y="871"/>
                    <a:pt x="138" y="872"/>
                    <a:pt x="141" y="872"/>
                  </a:cubicBezTo>
                  <a:cubicBezTo>
                    <a:pt x="144" y="873"/>
                    <a:pt x="146" y="872"/>
                    <a:pt x="149" y="870"/>
                  </a:cubicBezTo>
                  <a:cubicBezTo>
                    <a:pt x="151" y="869"/>
                    <a:pt x="163" y="860"/>
                    <a:pt x="175" y="851"/>
                  </a:cubicBezTo>
                  <a:cubicBezTo>
                    <a:pt x="179" y="856"/>
                    <a:pt x="185" y="861"/>
                    <a:pt x="190" y="866"/>
                  </a:cubicBezTo>
                  <a:cubicBezTo>
                    <a:pt x="181" y="878"/>
                    <a:pt x="172" y="890"/>
                    <a:pt x="171" y="892"/>
                  </a:cubicBezTo>
                  <a:cubicBezTo>
                    <a:pt x="169" y="895"/>
                    <a:pt x="168" y="897"/>
                    <a:pt x="169" y="900"/>
                  </a:cubicBezTo>
                  <a:cubicBezTo>
                    <a:pt x="169" y="903"/>
                    <a:pt x="170" y="905"/>
                    <a:pt x="172" y="907"/>
                  </a:cubicBezTo>
                  <a:cubicBezTo>
                    <a:pt x="174" y="909"/>
                    <a:pt x="177" y="910"/>
                    <a:pt x="180" y="910"/>
                  </a:cubicBezTo>
                  <a:cubicBezTo>
                    <a:pt x="182" y="910"/>
                    <a:pt x="185" y="909"/>
                    <a:pt x="187" y="907"/>
                  </a:cubicBezTo>
                  <a:cubicBezTo>
                    <a:pt x="189" y="905"/>
                    <a:pt x="201" y="895"/>
                    <a:pt x="211" y="886"/>
                  </a:cubicBezTo>
                  <a:cubicBezTo>
                    <a:pt x="216" y="890"/>
                    <a:pt x="222" y="895"/>
                    <a:pt x="228" y="899"/>
                  </a:cubicBezTo>
                  <a:cubicBezTo>
                    <a:pt x="221" y="911"/>
                    <a:pt x="213" y="924"/>
                    <a:pt x="211" y="927"/>
                  </a:cubicBezTo>
                  <a:cubicBezTo>
                    <a:pt x="210" y="929"/>
                    <a:pt x="210" y="932"/>
                    <a:pt x="210" y="935"/>
                  </a:cubicBezTo>
                  <a:cubicBezTo>
                    <a:pt x="211" y="937"/>
                    <a:pt x="212" y="940"/>
                    <a:pt x="215" y="941"/>
                  </a:cubicBezTo>
                  <a:cubicBezTo>
                    <a:pt x="217" y="943"/>
                    <a:pt x="220" y="944"/>
                    <a:pt x="222" y="944"/>
                  </a:cubicBezTo>
                  <a:cubicBezTo>
                    <a:pt x="225" y="943"/>
                    <a:pt x="228" y="942"/>
                    <a:pt x="229" y="940"/>
                  </a:cubicBezTo>
                  <a:cubicBezTo>
                    <a:pt x="231" y="938"/>
                    <a:pt x="241" y="926"/>
                    <a:pt x="251" y="916"/>
                  </a:cubicBezTo>
                  <a:cubicBezTo>
                    <a:pt x="257" y="920"/>
                    <a:pt x="263" y="924"/>
                    <a:pt x="269" y="928"/>
                  </a:cubicBezTo>
                  <a:cubicBezTo>
                    <a:pt x="263" y="940"/>
                    <a:pt x="257" y="954"/>
                    <a:pt x="255" y="957"/>
                  </a:cubicBezTo>
                  <a:cubicBezTo>
                    <a:pt x="254" y="960"/>
                    <a:pt x="254" y="962"/>
                    <a:pt x="255" y="965"/>
                  </a:cubicBezTo>
                  <a:cubicBezTo>
                    <a:pt x="256" y="967"/>
                    <a:pt x="258" y="970"/>
                    <a:pt x="260" y="971"/>
                  </a:cubicBezTo>
                  <a:cubicBezTo>
                    <a:pt x="263" y="973"/>
                    <a:pt x="265" y="973"/>
                    <a:pt x="268" y="972"/>
                  </a:cubicBezTo>
                  <a:cubicBezTo>
                    <a:pt x="271" y="972"/>
                    <a:pt x="273" y="971"/>
                    <a:pt x="275" y="968"/>
                  </a:cubicBezTo>
                  <a:cubicBezTo>
                    <a:pt x="277" y="966"/>
                    <a:pt x="285" y="953"/>
                    <a:pt x="293" y="942"/>
                  </a:cubicBezTo>
                  <a:cubicBezTo>
                    <a:pt x="300" y="945"/>
                    <a:pt x="306" y="949"/>
                    <a:pt x="313" y="952"/>
                  </a:cubicBezTo>
                  <a:cubicBezTo>
                    <a:pt x="308" y="965"/>
                    <a:pt x="303" y="979"/>
                    <a:pt x="302" y="982"/>
                  </a:cubicBezTo>
                  <a:cubicBezTo>
                    <a:pt x="301" y="985"/>
                    <a:pt x="302" y="988"/>
                    <a:pt x="303" y="990"/>
                  </a:cubicBezTo>
                  <a:cubicBezTo>
                    <a:pt x="304" y="993"/>
                    <a:pt x="306" y="995"/>
                    <a:pt x="309" y="996"/>
                  </a:cubicBezTo>
                  <a:cubicBezTo>
                    <a:pt x="311" y="997"/>
                    <a:pt x="314" y="997"/>
                    <a:pt x="317" y="996"/>
                  </a:cubicBezTo>
                  <a:cubicBezTo>
                    <a:pt x="319" y="996"/>
                    <a:pt x="321" y="994"/>
                    <a:pt x="323" y="991"/>
                  </a:cubicBezTo>
                  <a:cubicBezTo>
                    <a:pt x="324" y="989"/>
                    <a:pt x="332" y="976"/>
                    <a:pt x="339" y="963"/>
                  </a:cubicBezTo>
                  <a:cubicBezTo>
                    <a:pt x="345" y="966"/>
                    <a:pt x="352" y="969"/>
                    <a:pt x="359" y="971"/>
                  </a:cubicBezTo>
                  <a:cubicBezTo>
                    <a:pt x="356" y="985"/>
                    <a:pt x="352" y="1000"/>
                    <a:pt x="352" y="1003"/>
                  </a:cubicBezTo>
                  <a:cubicBezTo>
                    <a:pt x="351" y="1005"/>
                    <a:pt x="352" y="1008"/>
                    <a:pt x="353" y="1010"/>
                  </a:cubicBezTo>
                  <a:cubicBezTo>
                    <a:pt x="355" y="1013"/>
                    <a:pt x="357" y="1014"/>
                    <a:pt x="359" y="1015"/>
                  </a:cubicBezTo>
                  <a:cubicBezTo>
                    <a:pt x="362" y="1016"/>
                    <a:pt x="365" y="1016"/>
                    <a:pt x="367" y="1015"/>
                  </a:cubicBezTo>
                  <a:cubicBezTo>
                    <a:pt x="370" y="1014"/>
                    <a:pt x="372" y="1012"/>
                    <a:pt x="373" y="1010"/>
                  </a:cubicBezTo>
                  <a:cubicBezTo>
                    <a:pt x="374" y="1007"/>
                    <a:pt x="380" y="993"/>
                    <a:pt x="386" y="980"/>
                  </a:cubicBezTo>
                  <a:cubicBezTo>
                    <a:pt x="393" y="982"/>
                    <a:pt x="400" y="984"/>
                    <a:pt x="407" y="986"/>
                  </a:cubicBezTo>
                  <a:cubicBezTo>
                    <a:pt x="405" y="999"/>
                    <a:pt x="403" y="1014"/>
                    <a:pt x="403" y="1018"/>
                  </a:cubicBezTo>
                  <a:cubicBezTo>
                    <a:pt x="403" y="1020"/>
                    <a:pt x="404" y="1023"/>
                    <a:pt x="405" y="1025"/>
                  </a:cubicBezTo>
                  <a:cubicBezTo>
                    <a:pt x="407" y="1027"/>
                    <a:pt x="409" y="1029"/>
                    <a:pt x="412" y="1029"/>
                  </a:cubicBezTo>
                  <a:cubicBezTo>
                    <a:pt x="415" y="1030"/>
                    <a:pt x="417" y="1030"/>
                    <a:pt x="420" y="1028"/>
                  </a:cubicBezTo>
                  <a:cubicBezTo>
                    <a:pt x="422" y="1027"/>
                    <a:pt x="424" y="1025"/>
                    <a:pt x="425" y="1022"/>
                  </a:cubicBezTo>
                  <a:cubicBezTo>
                    <a:pt x="426" y="1019"/>
                    <a:pt x="430" y="1005"/>
                    <a:pt x="435" y="991"/>
                  </a:cubicBezTo>
                  <a:cubicBezTo>
                    <a:pt x="442" y="993"/>
                    <a:pt x="449" y="994"/>
                    <a:pt x="456" y="995"/>
                  </a:cubicBezTo>
                  <a:cubicBezTo>
                    <a:pt x="456" y="1009"/>
                    <a:pt x="455" y="1024"/>
                    <a:pt x="455" y="1027"/>
                  </a:cubicBezTo>
                  <a:cubicBezTo>
                    <a:pt x="455" y="1030"/>
                    <a:pt x="457" y="1033"/>
                    <a:pt x="458" y="1034"/>
                  </a:cubicBezTo>
                  <a:cubicBezTo>
                    <a:pt x="460" y="1036"/>
                    <a:pt x="463" y="1038"/>
                    <a:pt x="466" y="1038"/>
                  </a:cubicBezTo>
                  <a:cubicBezTo>
                    <a:pt x="468" y="1038"/>
                    <a:pt x="471" y="1037"/>
                    <a:pt x="473" y="1036"/>
                  </a:cubicBezTo>
                  <a:cubicBezTo>
                    <a:pt x="475" y="1034"/>
                    <a:pt x="477" y="1032"/>
                    <a:pt x="478" y="1029"/>
                  </a:cubicBezTo>
                  <a:cubicBezTo>
                    <a:pt x="478" y="1026"/>
                    <a:pt x="481" y="1011"/>
                    <a:pt x="484" y="998"/>
                  </a:cubicBezTo>
                  <a:cubicBezTo>
                    <a:pt x="491" y="998"/>
                    <a:pt x="498" y="999"/>
                    <a:pt x="506" y="999"/>
                  </a:cubicBezTo>
                  <a:cubicBezTo>
                    <a:pt x="507" y="1013"/>
                    <a:pt x="508" y="1028"/>
                    <a:pt x="509" y="1031"/>
                  </a:cubicBezTo>
                  <a:cubicBezTo>
                    <a:pt x="509" y="1034"/>
                    <a:pt x="510" y="1036"/>
                    <a:pt x="512" y="1038"/>
                  </a:cubicBezTo>
                  <a:cubicBezTo>
                    <a:pt x="514" y="1040"/>
                    <a:pt x="517" y="1041"/>
                    <a:pt x="520" y="1041"/>
                  </a:cubicBezTo>
                  <a:cubicBezTo>
                    <a:pt x="523" y="1041"/>
                    <a:pt x="525" y="1040"/>
                    <a:pt x="527" y="1038"/>
                  </a:cubicBezTo>
                  <a:cubicBezTo>
                    <a:pt x="529" y="1036"/>
                    <a:pt x="531" y="1034"/>
                    <a:pt x="531" y="1031"/>
                  </a:cubicBezTo>
                  <a:cubicBezTo>
                    <a:pt x="531" y="1028"/>
                    <a:pt x="533" y="1013"/>
                    <a:pt x="534" y="999"/>
                  </a:cubicBezTo>
                  <a:cubicBezTo>
                    <a:pt x="541" y="999"/>
                    <a:pt x="548" y="998"/>
                    <a:pt x="556" y="998"/>
                  </a:cubicBezTo>
                  <a:cubicBezTo>
                    <a:pt x="558" y="1011"/>
                    <a:pt x="561" y="1026"/>
                    <a:pt x="562" y="1029"/>
                  </a:cubicBezTo>
                  <a:cubicBezTo>
                    <a:pt x="563" y="1032"/>
                    <a:pt x="564" y="1034"/>
                    <a:pt x="566" y="1036"/>
                  </a:cubicBezTo>
                  <a:cubicBezTo>
                    <a:pt x="569" y="1038"/>
                    <a:pt x="571" y="1038"/>
                    <a:pt x="574" y="1038"/>
                  </a:cubicBezTo>
                  <a:cubicBezTo>
                    <a:pt x="577" y="1038"/>
                    <a:pt x="579" y="1036"/>
                    <a:pt x="581" y="1034"/>
                  </a:cubicBezTo>
                  <a:cubicBezTo>
                    <a:pt x="583" y="1032"/>
                    <a:pt x="584" y="1030"/>
                    <a:pt x="584" y="1027"/>
                  </a:cubicBezTo>
                  <a:cubicBezTo>
                    <a:pt x="584" y="1024"/>
                    <a:pt x="584" y="1009"/>
                    <a:pt x="584" y="995"/>
                  </a:cubicBezTo>
                  <a:cubicBezTo>
                    <a:pt x="591" y="994"/>
                    <a:pt x="598" y="993"/>
                    <a:pt x="605" y="991"/>
                  </a:cubicBezTo>
                  <a:cubicBezTo>
                    <a:pt x="609" y="1005"/>
                    <a:pt x="614" y="1019"/>
                    <a:pt x="615" y="1022"/>
                  </a:cubicBezTo>
                  <a:cubicBezTo>
                    <a:pt x="616" y="1025"/>
                    <a:pt x="618" y="1027"/>
                    <a:pt x="620" y="1028"/>
                  </a:cubicBezTo>
                  <a:cubicBezTo>
                    <a:pt x="622" y="1030"/>
                    <a:pt x="625" y="1030"/>
                    <a:pt x="628" y="1029"/>
                  </a:cubicBezTo>
                  <a:cubicBezTo>
                    <a:pt x="631" y="1029"/>
                    <a:pt x="633" y="1027"/>
                    <a:pt x="635" y="1025"/>
                  </a:cubicBezTo>
                  <a:cubicBezTo>
                    <a:pt x="636" y="1023"/>
                    <a:pt x="637" y="1020"/>
                    <a:pt x="637" y="1018"/>
                  </a:cubicBezTo>
                  <a:cubicBezTo>
                    <a:pt x="636" y="1014"/>
                    <a:pt x="635" y="999"/>
                    <a:pt x="633" y="986"/>
                  </a:cubicBezTo>
                  <a:cubicBezTo>
                    <a:pt x="640" y="984"/>
                    <a:pt x="647" y="982"/>
                    <a:pt x="654" y="980"/>
                  </a:cubicBezTo>
                  <a:cubicBezTo>
                    <a:pt x="659" y="993"/>
                    <a:pt x="665" y="1007"/>
                    <a:pt x="667" y="1010"/>
                  </a:cubicBezTo>
                  <a:cubicBezTo>
                    <a:pt x="668" y="1012"/>
                    <a:pt x="670" y="1014"/>
                    <a:pt x="672" y="1015"/>
                  </a:cubicBezTo>
                  <a:cubicBezTo>
                    <a:pt x="675" y="1016"/>
                    <a:pt x="678" y="1016"/>
                    <a:pt x="680" y="1015"/>
                  </a:cubicBezTo>
                  <a:cubicBezTo>
                    <a:pt x="683" y="1014"/>
                    <a:pt x="685" y="1013"/>
                    <a:pt x="687" y="1010"/>
                  </a:cubicBezTo>
                  <a:cubicBezTo>
                    <a:pt x="688" y="1008"/>
                    <a:pt x="689" y="1005"/>
                    <a:pt x="688" y="1003"/>
                  </a:cubicBezTo>
                  <a:cubicBezTo>
                    <a:pt x="687" y="1000"/>
                    <a:pt x="684" y="985"/>
                    <a:pt x="681" y="971"/>
                  </a:cubicBezTo>
                  <a:cubicBezTo>
                    <a:pt x="688" y="969"/>
                    <a:pt x="694" y="966"/>
                    <a:pt x="701" y="963"/>
                  </a:cubicBezTo>
                  <a:cubicBezTo>
                    <a:pt x="708" y="976"/>
                    <a:pt x="715" y="989"/>
                    <a:pt x="717" y="992"/>
                  </a:cubicBezTo>
                  <a:cubicBezTo>
                    <a:pt x="718" y="994"/>
                    <a:pt x="721" y="996"/>
                    <a:pt x="723" y="996"/>
                  </a:cubicBezTo>
                  <a:cubicBezTo>
                    <a:pt x="726" y="997"/>
                    <a:pt x="729" y="997"/>
                    <a:pt x="731" y="996"/>
                  </a:cubicBezTo>
                  <a:cubicBezTo>
                    <a:pt x="734" y="995"/>
                    <a:pt x="736" y="993"/>
                    <a:pt x="737" y="990"/>
                  </a:cubicBezTo>
                  <a:cubicBezTo>
                    <a:pt x="738" y="988"/>
                    <a:pt x="738" y="985"/>
                    <a:pt x="737" y="982"/>
                  </a:cubicBezTo>
                  <a:cubicBezTo>
                    <a:pt x="736" y="979"/>
                    <a:pt x="732" y="965"/>
                    <a:pt x="727" y="952"/>
                  </a:cubicBezTo>
                  <a:cubicBezTo>
                    <a:pt x="734" y="949"/>
                    <a:pt x="740" y="945"/>
                    <a:pt x="746" y="942"/>
                  </a:cubicBezTo>
                  <a:cubicBezTo>
                    <a:pt x="754" y="953"/>
                    <a:pt x="763" y="966"/>
                    <a:pt x="765" y="968"/>
                  </a:cubicBezTo>
                  <a:cubicBezTo>
                    <a:pt x="767" y="971"/>
                    <a:pt x="769" y="972"/>
                    <a:pt x="772" y="972"/>
                  </a:cubicBezTo>
                  <a:cubicBezTo>
                    <a:pt x="774" y="973"/>
                    <a:pt x="777" y="973"/>
                    <a:pt x="780" y="971"/>
                  </a:cubicBezTo>
                  <a:cubicBezTo>
                    <a:pt x="782" y="970"/>
                    <a:pt x="784" y="967"/>
                    <a:pt x="785" y="965"/>
                  </a:cubicBezTo>
                  <a:cubicBezTo>
                    <a:pt x="786" y="962"/>
                    <a:pt x="786" y="960"/>
                    <a:pt x="784" y="957"/>
                  </a:cubicBezTo>
                  <a:cubicBezTo>
                    <a:pt x="783" y="954"/>
                    <a:pt x="777" y="940"/>
                    <a:pt x="771" y="928"/>
                  </a:cubicBezTo>
                  <a:cubicBezTo>
                    <a:pt x="777" y="924"/>
                    <a:pt x="783" y="920"/>
                    <a:pt x="789" y="916"/>
                  </a:cubicBezTo>
                  <a:cubicBezTo>
                    <a:pt x="798" y="926"/>
                    <a:pt x="808" y="938"/>
                    <a:pt x="810" y="940"/>
                  </a:cubicBezTo>
                  <a:cubicBezTo>
                    <a:pt x="812" y="942"/>
                    <a:pt x="815" y="943"/>
                    <a:pt x="818" y="944"/>
                  </a:cubicBezTo>
                  <a:cubicBezTo>
                    <a:pt x="820" y="944"/>
                    <a:pt x="823" y="943"/>
                    <a:pt x="825" y="941"/>
                  </a:cubicBezTo>
                  <a:cubicBezTo>
                    <a:pt x="827" y="940"/>
                    <a:pt x="829" y="937"/>
                    <a:pt x="830" y="935"/>
                  </a:cubicBezTo>
                  <a:cubicBezTo>
                    <a:pt x="830" y="932"/>
                    <a:pt x="830" y="929"/>
                    <a:pt x="829" y="927"/>
                  </a:cubicBezTo>
                  <a:cubicBezTo>
                    <a:pt x="827" y="924"/>
                    <a:pt x="819" y="911"/>
                    <a:pt x="812" y="899"/>
                  </a:cubicBezTo>
                  <a:cubicBezTo>
                    <a:pt x="818" y="895"/>
                    <a:pt x="823" y="890"/>
                    <a:pt x="829" y="886"/>
                  </a:cubicBezTo>
                  <a:cubicBezTo>
                    <a:pt x="839" y="895"/>
                    <a:pt x="850" y="905"/>
                    <a:pt x="853" y="907"/>
                  </a:cubicBezTo>
                  <a:cubicBezTo>
                    <a:pt x="855" y="909"/>
                    <a:pt x="857" y="910"/>
                    <a:pt x="860" y="910"/>
                  </a:cubicBezTo>
                  <a:cubicBezTo>
                    <a:pt x="863" y="910"/>
                    <a:pt x="865" y="909"/>
                    <a:pt x="867" y="907"/>
                  </a:cubicBezTo>
                  <a:cubicBezTo>
                    <a:pt x="870" y="905"/>
                    <a:pt x="871" y="903"/>
                    <a:pt x="871" y="900"/>
                  </a:cubicBezTo>
                  <a:cubicBezTo>
                    <a:pt x="871" y="897"/>
                    <a:pt x="871" y="895"/>
                    <a:pt x="869" y="892"/>
                  </a:cubicBezTo>
                  <a:cubicBezTo>
                    <a:pt x="867" y="890"/>
                    <a:pt x="858" y="878"/>
                    <a:pt x="850" y="866"/>
                  </a:cubicBezTo>
                  <a:cubicBezTo>
                    <a:pt x="855" y="861"/>
                    <a:pt x="860" y="856"/>
                    <a:pt x="865" y="851"/>
                  </a:cubicBezTo>
                  <a:cubicBezTo>
                    <a:pt x="876" y="860"/>
                    <a:pt x="889" y="869"/>
                    <a:pt x="891" y="870"/>
                  </a:cubicBezTo>
                  <a:cubicBezTo>
                    <a:pt x="893" y="872"/>
                    <a:pt x="896" y="873"/>
                    <a:pt x="899" y="872"/>
                  </a:cubicBezTo>
                  <a:cubicBezTo>
                    <a:pt x="901" y="872"/>
                    <a:pt x="904" y="871"/>
                    <a:pt x="906" y="869"/>
                  </a:cubicBezTo>
                  <a:cubicBezTo>
                    <a:pt x="908" y="867"/>
                    <a:pt x="909" y="864"/>
                    <a:pt x="909" y="861"/>
                  </a:cubicBezTo>
                  <a:cubicBezTo>
                    <a:pt x="909" y="859"/>
                    <a:pt x="908" y="856"/>
                    <a:pt x="906" y="854"/>
                  </a:cubicBezTo>
                  <a:cubicBezTo>
                    <a:pt x="904" y="851"/>
                    <a:pt x="894" y="840"/>
                    <a:pt x="884" y="830"/>
                  </a:cubicBezTo>
                  <a:cubicBezTo>
                    <a:pt x="889" y="825"/>
                    <a:pt x="893" y="819"/>
                    <a:pt x="898" y="813"/>
                  </a:cubicBezTo>
                  <a:cubicBezTo>
                    <a:pt x="910" y="820"/>
                    <a:pt x="923" y="828"/>
                    <a:pt x="926" y="830"/>
                  </a:cubicBezTo>
                  <a:cubicBezTo>
                    <a:pt x="928" y="831"/>
                    <a:pt x="931" y="831"/>
                    <a:pt x="933" y="831"/>
                  </a:cubicBezTo>
                  <a:cubicBezTo>
                    <a:pt x="936" y="830"/>
                    <a:pt x="938" y="829"/>
                    <a:pt x="940" y="826"/>
                  </a:cubicBezTo>
                  <a:cubicBezTo>
                    <a:pt x="942" y="824"/>
                    <a:pt x="942" y="821"/>
                    <a:pt x="942" y="819"/>
                  </a:cubicBezTo>
                  <a:cubicBezTo>
                    <a:pt x="942" y="816"/>
                    <a:pt x="941" y="813"/>
                    <a:pt x="939" y="812"/>
                  </a:cubicBezTo>
                  <a:cubicBezTo>
                    <a:pt x="936" y="809"/>
                    <a:pt x="925" y="799"/>
                    <a:pt x="915" y="790"/>
                  </a:cubicBezTo>
                  <a:cubicBezTo>
                    <a:pt x="919" y="784"/>
                    <a:pt x="923" y="778"/>
                    <a:pt x="926" y="772"/>
                  </a:cubicBezTo>
                  <a:cubicBezTo>
                    <a:pt x="939" y="778"/>
                    <a:pt x="953" y="784"/>
                    <a:pt x="956" y="786"/>
                  </a:cubicBezTo>
                  <a:cubicBezTo>
                    <a:pt x="958" y="787"/>
                    <a:pt x="961" y="787"/>
                    <a:pt x="964" y="786"/>
                  </a:cubicBezTo>
                  <a:cubicBezTo>
                    <a:pt x="966" y="785"/>
                    <a:pt x="968" y="783"/>
                    <a:pt x="970" y="781"/>
                  </a:cubicBezTo>
                  <a:cubicBezTo>
                    <a:pt x="971" y="778"/>
                    <a:pt x="971" y="775"/>
                    <a:pt x="971" y="773"/>
                  </a:cubicBezTo>
                  <a:cubicBezTo>
                    <a:pt x="971" y="770"/>
                    <a:pt x="969" y="768"/>
                    <a:pt x="967" y="766"/>
                  </a:cubicBezTo>
                  <a:cubicBezTo>
                    <a:pt x="964" y="764"/>
                    <a:pt x="952" y="755"/>
                    <a:pt x="941" y="747"/>
                  </a:cubicBezTo>
                  <a:cubicBezTo>
                    <a:pt x="944" y="741"/>
                    <a:pt x="947" y="735"/>
                    <a:pt x="950" y="728"/>
                  </a:cubicBezTo>
                  <a:cubicBezTo>
                    <a:pt x="964" y="733"/>
                    <a:pt x="978" y="737"/>
                    <a:pt x="981" y="738"/>
                  </a:cubicBezTo>
                  <a:cubicBezTo>
                    <a:pt x="984" y="739"/>
                    <a:pt x="986" y="739"/>
                    <a:pt x="989" y="738"/>
                  </a:cubicBezTo>
                  <a:cubicBezTo>
                    <a:pt x="991" y="737"/>
                    <a:pt x="993" y="735"/>
                    <a:pt x="994" y="732"/>
                  </a:cubicBezTo>
                  <a:cubicBezTo>
                    <a:pt x="996" y="730"/>
                    <a:pt x="996" y="727"/>
                    <a:pt x="995" y="724"/>
                  </a:cubicBezTo>
                  <a:cubicBezTo>
                    <a:pt x="994" y="722"/>
                    <a:pt x="993" y="719"/>
                    <a:pt x="990" y="718"/>
                  </a:cubicBezTo>
                  <a:cubicBezTo>
                    <a:pt x="987" y="716"/>
                    <a:pt x="974" y="709"/>
                    <a:pt x="962" y="702"/>
                  </a:cubicBezTo>
                  <a:cubicBezTo>
                    <a:pt x="965" y="695"/>
                    <a:pt x="967" y="689"/>
                    <a:pt x="970" y="682"/>
                  </a:cubicBezTo>
                  <a:cubicBezTo>
                    <a:pt x="983" y="685"/>
                    <a:pt x="998" y="688"/>
                    <a:pt x="1001" y="689"/>
                  </a:cubicBezTo>
                  <a:cubicBezTo>
                    <a:pt x="1004" y="690"/>
                    <a:pt x="1007" y="689"/>
                    <a:pt x="1009" y="688"/>
                  </a:cubicBezTo>
                  <a:cubicBezTo>
                    <a:pt x="1011" y="686"/>
                    <a:pt x="1013" y="684"/>
                    <a:pt x="1014" y="681"/>
                  </a:cubicBezTo>
                  <a:cubicBezTo>
                    <a:pt x="1015" y="679"/>
                    <a:pt x="1015" y="676"/>
                    <a:pt x="1014" y="673"/>
                  </a:cubicBezTo>
                  <a:cubicBezTo>
                    <a:pt x="1013" y="671"/>
                    <a:pt x="1011" y="669"/>
                    <a:pt x="1008" y="668"/>
                  </a:cubicBezTo>
                  <a:cubicBezTo>
                    <a:pt x="1005" y="666"/>
                    <a:pt x="991" y="660"/>
                    <a:pt x="979" y="655"/>
                  </a:cubicBezTo>
                  <a:cubicBezTo>
                    <a:pt x="981" y="648"/>
                    <a:pt x="982" y="641"/>
                    <a:pt x="984" y="634"/>
                  </a:cubicBezTo>
                  <a:cubicBezTo>
                    <a:pt x="998" y="636"/>
                    <a:pt x="1013" y="637"/>
                    <a:pt x="1016" y="638"/>
                  </a:cubicBezTo>
                  <a:cubicBezTo>
                    <a:pt x="1019" y="638"/>
                    <a:pt x="1022" y="637"/>
                    <a:pt x="1024" y="635"/>
                  </a:cubicBezTo>
                  <a:cubicBezTo>
                    <a:pt x="1026" y="634"/>
                    <a:pt x="1027" y="631"/>
                    <a:pt x="1028" y="629"/>
                  </a:cubicBezTo>
                  <a:cubicBezTo>
                    <a:pt x="1028" y="626"/>
                    <a:pt x="1028" y="623"/>
                    <a:pt x="1027" y="621"/>
                  </a:cubicBezTo>
                  <a:cubicBezTo>
                    <a:pt x="1026" y="618"/>
                    <a:pt x="1023" y="617"/>
                    <a:pt x="1021" y="616"/>
                  </a:cubicBezTo>
                  <a:cubicBezTo>
                    <a:pt x="1018" y="615"/>
                    <a:pt x="1003" y="610"/>
                    <a:pt x="990" y="606"/>
                  </a:cubicBezTo>
                  <a:cubicBezTo>
                    <a:pt x="991" y="599"/>
                    <a:pt x="992" y="592"/>
                    <a:pt x="993" y="585"/>
                  </a:cubicBezTo>
                  <a:cubicBezTo>
                    <a:pt x="1007" y="585"/>
                    <a:pt x="1022" y="585"/>
                    <a:pt x="1026" y="585"/>
                  </a:cubicBezTo>
                  <a:cubicBezTo>
                    <a:pt x="1028" y="585"/>
                    <a:pt x="1031" y="584"/>
                    <a:pt x="1033" y="582"/>
                  </a:cubicBezTo>
                  <a:cubicBezTo>
                    <a:pt x="1035" y="580"/>
                    <a:pt x="1036" y="578"/>
                    <a:pt x="1036" y="575"/>
                  </a:cubicBezTo>
                  <a:cubicBezTo>
                    <a:pt x="1037" y="572"/>
                    <a:pt x="1036" y="569"/>
                    <a:pt x="1034" y="567"/>
                  </a:cubicBezTo>
                  <a:cubicBezTo>
                    <a:pt x="1033" y="565"/>
                    <a:pt x="1031" y="563"/>
                    <a:pt x="1028" y="563"/>
                  </a:cubicBezTo>
                  <a:cubicBezTo>
                    <a:pt x="1025" y="562"/>
                    <a:pt x="1010" y="559"/>
                    <a:pt x="996" y="556"/>
                  </a:cubicBezTo>
                  <a:cubicBezTo>
                    <a:pt x="997" y="549"/>
                    <a:pt x="997" y="542"/>
                    <a:pt x="997" y="535"/>
                  </a:cubicBezTo>
                  <a:cubicBezTo>
                    <a:pt x="1011" y="533"/>
                    <a:pt x="1026" y="532"/>
                    <a:pt x="1030" y="532"/>
                  </a:cubicBezTo>
                  <a:close/>
                  <a:moveTo>
                    <a:pt x="520" y="935"/>
                  </a:moveTo>
                  <a:cubicBezTo>
                    <a:pt x="291" y="935"/>
                    <a:pt x="106" y="750"/>
                    <a:pt x="106" y="521"/>
                  </a:cubicBezTo>
                  <a:cubicBezTo>
                    <a:pt x="106" y="292"/>
                    <a:pt x="291" y="106"/>
                    <a:pt x="520" y="106"/>
                  </a:cubicBezTo>
                  <a:cubicBezTo>
                    <a:pt x="748" y="106"/>
                    <a:pt x="934" y="292"/>
                    <a:pt x="934" y="521"/>
                  </a:cubicBezTo>
                  <a:cubicBezTo>
                    <a:pt x="934" y="750"/>
                    <a:pt x="748" y="935"/>
                    <a:pt x="520" y="935"/>
                  </a:cubicBez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  <p:sp>
          <p:nvSpPr>
            <p:cNvPr id="68" name="iślíḑê">
              <a:extLst>
                <a:ext uri="{FF2B5EF4-FFF2-40B4-BE49-F238E27FC236}">
                  <a16:creationId xmlns:a16="http://schemas.microsoft.com/office/drawing/2014/main" id="{A00A825D-E3B6-A0A4-CD73-0C60B9049C9E}"/>
                </a:ext>
              </a:extLst>
            </p:cNvPr>
            <p:cNvSpPr/>
            <p:nvPr/>
          </p:nvSpPr>
          <p:spPr bwMode="auto">
            <a:xfrm>
              <a:off x="4091426" y="4969757"/>
              <a:ext cx="37778" cy="4434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19"/>
                </a:cxn>
                <a:cxn ang="0">
                  <a:pos x="15" y="17"/>
                </a:cxn>
                <a:cxn ang="0">
                  <a:pos x="14" y="0"/>
                </a:cxn>
              </a:cxnLst>
              <a:rect l="0" t="0" r="r" b="b"/>
              <a:pathLst>
                <a:path w="19" h="22">
                  <a:moveTo>
                    <a:pt x="14" y="0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5" y="22"/>
                    <a:pt x="11" y="21"/>
                    <a:pt x="15" y="17"/>
                  </a:cubicBezTo>
                  <a:cubicBezTo>
                    <a:pt x="19" y="12"/>
                    <a:pt x="19" y="4"/>
                    <a:pt x="14" y="0"/>
                  </a:cubicBezTo>
                  <a:close/>
                </a:path>
              </a:pathLst>
            </a:custGeom>
            <a:solidFill>
              <a:srgbClr val="B7B7B8"/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9" name="iSlîdê">
              <a:extLst>
                <a:ext uri="{FF2B5EF4-FFF2-40B4-BE49-F238E27FC236}">
                  <a16:creationId xmlns:a16="http://schemas.microsoft.com/office/drawing/2014/main" id="{1D141F07-2592-48A8-BE43-7BB61B14DE56}"/>
                </a:ext>
              </a:extLst>
            </p:cNvPr>
            <p:cNvSpPr/>
            <p:nvPr/>
          </p:nvSpPr>
          <p:spPr bwMode="auto">
            <a:xfrm>
              <a:off x="4076644" y="4959902"/>
              <a:ext cx="39420" cy="45990"/>
            </a:xfrm>
            <a:custGeom>
              <a:avLst/>
              <a:gdLst/>
              <a:ahLst/>
              <a:cxnLst>
                <a:cxn ang="0">
                  <a:pos x="4" y="6"/>
                </a:cxn>
                <a:cxn ang="0">
                  <a:pos x="5" y="23"/>
                </a:cxn>
                <a:cxn ang="0">
                  <a:pos x="20" y="3"/>
                </a:cxn>
                <a:cxn ang="0">
                  <a:pos x="4" y="6"/>
                </a:cxn>
              </a:cxnLst>
              <a:rect l="0" t="0" r="r" b="b"/>
              <a:pathLst>
                <a:path w="20" h="23">
                  <a:moveTo>
                    <a:pt x="4" y="6"/>
                  </a:moveTo>
                  <a:cubicBezTo>
                    <a:pt x="0" y="11"/>
                    <a:pt x="1" y="18"/>
                    <a:pt x="5" y="2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5" y="0"/>
                    <a:pt x="8" y="1"/>
                    <a:pt x="4" y="6"/>
                  </a:cubicBezTo>
                  <a:close/>
                </a:path>
              </a:pathLst>
            </a:custGeom>
            <a:solidFill>
              <a:srgbClr val="B7B7B8"/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0" name="îšlïdé">
              <a:extLst>
                <a:ext uri="{FF2B5EF4-FFF2-40B4-BE49-F238E27FC236}">
                  <a16:creationId xmlns:a16="http://schemas.microsoft.com/office/drawing/2014/main" id="{6974EE0F-236F-AE5D-076B-02667877FB5E}"/>
                </a:ext>
              </a:extLst>
            </p:cNvPr>
            <p:cNvSpPr/>
            <p:nvPr/>
          </p:nvSpPr>
          <p:spPr bwMode="auto">
            <a:xfrm>
              <a:off x="4027368" y="4908984"/>
              <a:ext cx="152753" cy="156038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0" y="40"/>
                </a:cxn>
                <a:cxn ang="0">
                  <a:pos x="39" y="79"/>
                </a:cxn>
                <a:cxn ang="0">
                  <a:pos x="78" y="40"/>
                </a:cxn>
                <a:cxn ang="0">
                  <a:pos x="39" y="0"/>
                </a:cxn>
                <a:cxn ang="0">
                  <a:pos x="39" y="59"/>
                </a:cxn>
                <a:cxn ang="0">
                  <a:pos x="19" y="40"/>
                </a:cxn>
                <a:cxn ang="0">
                  <a:pos x="39" y="20"/>
                </a:cxn>
                <a:cxn ang="0">
                  <a:pos x="58" y="40"/>
                </a:cxn>
                <a:cxn ang="0">
                  <a:pos x="39" y="59"/>
                </a:cxn>
              </a:cxnLst>
              <a:rect l="0" t="0" r="r" b="b"/>
              <a:pathLst>
                <a:path w="78" h="79">
                  <a:moveTo>
                    <a:pt x="39" y="0"/>
                  </a:moveTo>
                  <a:cubicBezTo>
                    <a:pt x="17" y="0"/>
                    <a:pt x="0" y="18"/>
                    <a:pt x="0" y="40"/>
                  </a:cubicBezTo>
                  <a:cubicBezTo>
                    <a:pt x="0" y="61"/>
                    <a:pt x="17" y="79"/>
                    <a:pt x="39" y="79"/>
                  </a:cubicBezTo>
                  <a:cubicBezTo>
                    <a:pt x="60" y="79"/>
                    <a:pt x="78" y="61"/>
                    <a:pt x="78" y="40"/>
                  </a:cubicBezTo>
                  <a:cubicBezTo>
                    <a:pt x="78" y="18"/>
                    <a:pt x="60" y="0"/>
                    <a:pt x="39" y="0"/>
                  </a:cubicBezTo>
                  <a:close/>
                  <a:moveTo>
                    <a:pt x="39" y="59"/>
                  </a:moveTo>
                  <a:cubicBezTo>
                    <a:pt x="28" y="59"/>
                    <a:pt x="19" y="51"/>
                    <a:pt x="19" y="40"/>
                  </a:cubicBezTo>
                  <a:cubicBezTo>
                    <a:pt x="19" y="29"/>
                    <a:pt x="28" y="20"/>
                    <a:pt x="39" y="20"/>
                  </a:cubicBezTo>
                  <a:cubicBezTo>
                    <a:pt x="50" y="20"/>
                    <a:pt x="58" y="29"/>
                    <a:pt x="58" y="40"/>
                  </a:cubicBezTo>
                  <a:cubicBezTo>
                    <a:pt x="58" y="51"/>
                    <a:pt x="50" y="59"/>
                    <a:pt x="39" y="59"/>
                  </a:cubicBezTo>
                  <a:close/>
                </a:path>
              </a:pathLst>
            </a:custGeom>
            <a:solidFill>
              <a:srgbClr val="B7B7B8"/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1" name="iṩḻïdê">
              <a:extLst>
                <a:ext uri="{FF2B5EF4-FFF2-40B4-BE49-F238E27FC236}">
                  <a16:creationId xmlns:a16="http://schemas.microsoft.com/office/drawing/2014/main" id="{568D66D0-7F41-8B85-185E-D26D7BB6F6B8}"/>
                </a:ext>
              </a:extLst>
            </p:cNvPr>
            <p:cNvSpPr/>
            <p:nvPr/>
          </p:nvSpPr>
          <p:spPr bwMode="auto">
            <a:xfrm>
              <a:off x="3841765" y="4726666"/>
              <a:ext cx="523960" cy="520675"/>
            </a:xfrm>
            <a:custGeom>
              <a:avLst/>
              <a:gdLst/>
              <a:ahLst/>
              <a:cxnLst>
                <a:cxn ang="0">
                  <a:pos x="264" y="129"/>
                </a:cxn>
                <a:cxn ang="0">
                  <a:pos x="259" y="112"/>
                </a:cxn>
                <a:cxn ang="0">
                  <a:pos x="256" y="100"/>
                </a:cxn>
                <a:cxn ang="0">
                  <a:pos x="254" y="83"/>
                </a:cxn>
                <a:cxn ang="0">
                  <a:pos x="230" y="81"/>
                </a:cxn>
                <a:cxn ang="0">
                  <a:pos x="240" y="55"/>
                </a:cxn>
                <a:cxn ang="0">
                  <a:pos x="212" y="56"/>
                </a:cxn>
                <a:cxn ang="0">
                  <a:pos x="218" y="32"/>
                </a:cxn>
                <a:cxn ang="0">
                  <a:pos x="202" y="25"/>
                </a:cxn>
                <a:cxn ang="0">
                  <a:pos x="191" y="19"/>
                </a:cxn>
                <a:cxn ang="0">
                  <a:pos x="177" y="9"/>
                </a:cxn>
                <a:cxn ang="0">
                  <a:pos x="159" y="26"/>
                </a:cxn>
                <a:cxn ang="0">
                  <a:pos x="147" y="0"/>
                </a:cxn>
                <a:cxn ang="0">
                  <a:pos x="133" y="22"/>
                </a:cxn>
                <a:cxn ang="0">
                  <a:pos x="119" y="0"/>
                </a:cxn>
                <a:cxn ang="0">
                  <a:pos x="106" y="26"/>
                </a:cxn>
                <a:cxn ang="0">
                  <a:pos x="88" y="9"/>
                </a:cxn>
                <a:cxn ang="0">
                  <a:pos x="74" y="19"/>
                </a:cxn>
                <a:cxn ang="0">
                  <a:pos x="64" y="25"/>
                </a:cxn>
                <a:cxn ang="0">
                  <a:pos x="48" y="32"/>
                </a:cxn>
                <a:cxn ang="0">
                  <a:pos x="54" y="56"/>
                </a:cxn>
                <a:cxn ang="0">
                  <a:pos x="25" y="55"/>
                </a:cxn>
                <a:cxn ang="0">
                  <a:pos x="35" y="81"/>
                </a:cxn>
                <a:cxn ang="0">
                  <a:pos x="11" y="83"/>
                </a:cxn>
                <a:cxn ang="0">
                  <a:pos x="9" y="100"/>
                </a:cxn>
                <a:cxn ang="0">
                  <a:pos x="7" y="112"/>
                </a:cxn>
                <a:cxn ang="0">
                  <a:pos x="1" y="129"/>
                </a:cxn>
                <a:cxn ang="0">
                  <a:pos x="23" y="140"/>
                </a:cxn>
                <a:cxn ang="0">
                  <a:pos x="3" y="160"/>
                </a:cxn>
                <a:cxn ang="0">
                  <a:pos x="29" y="171"/>
                </a:cxn>
                <a:cxn ang="0">
                  <a:pos x="14" y="190"/>
                </a:cxn>
                <a:cxn ang="0">
                  <a:pos x="26" y="203"/>
                </a:cxn>
                <a:cxn ang="0">
                  <a:pos x="33" y="213"/>
                </a:cxn>
                <a:cxn ang="0">
                  <a:pos x="42" y="228"/>
                </a:cxn>
                <a:cxn ang="0">
                  <a:pos x="65" y="220"/>
                </a:cxn>
                <a:cxn ang="0">
                  <a:pos x="66" y="248"/>
                </a:cxn>
                <a:cxn ang="0">
                  <a:pos x="92" y="235"/>
                </a:cxn>
                <a:cxn ang="0">
                  <a:pos x="96" y="259"/>
                </a:cxn>
                <a:cxn ang="0">
                  <a:pos x="113" y="259"/>
                </a:cxn>
                <a:cxn ang="0">
                  <a:pos x="125" y="261"/>
                </a:cxn>
                <a:cxn ang="0">
                  <a:pos x="140" y="261"/>
                </a:cxn>
                <a:cxn ang="0">
                  <a:pos x="152" y="259"/>
                </a:cxn>
                <a:cxn ang="0">
                  <a:pos x="170" y="259"/>
                </a:cxn>
                <a:cxn ang="0">
                  <a:pos x="174" y="235"/>
                </a:cxn>
                <a:cxn ang="0">
                  <a:pos x="199" y="248"/>
                </a:cxn>
                <a:cxn ang="0">
                  <a:pos x="201" y="220"/>
                </a:cxn>
                <a:cxn ang="0">
                  <a:pos x="224" y="228"/>
                </a:cxn>
                <a:cxn ang="0">
                  <a:pos x="233" y="213"/>
                </a:cxn>
                <a:cxn ang="0">
                  <a:pos x="240" y="203"/>
                </a:cxn>
                <a:cxn ang="0">
                  <a:pos x="251" y="190"/>
                </a:cxn>
                <a:cxn ang="0">
                  <a:pos x="236" y="171"/>
                </a:cxn>
                <a:cxn ang="0">
                  <a:pos x="263" y="160"/>
                </a:cxn>
                <a:cxn ang="0">
                  <a:pos x="243" y="140"/>
                </a:cxn>
                <a:cxn ang="0">
                  <a:pos x="133" y="45"/>
                </a:cxn>
              </a:cxnLst>
              <a:rect l="0" t="0" r="r" b="b"/>
              <a:pathLst>
                <a:path w="266" h="265">
                  <a:moveTo>
                    <a:pt x="260" y="139"/>
                  </a:moveTo>
                  <a:cubicBezTo>
                    <a:pt x="262" y="139"/>
                    <a:pt x="263" y="138"/>
                    <a:pt x="264" y="137"/>
                  </a:cubicBezTo>
                  <a:cubicBezTo>
                    <a:pt x="265" y="136"/>
                    <a:pt x="266" y="134"/>
                    <a:pt x="266" y="133"/>
                  </a:cubicBezTo>
                  <a:cubicBezTo>
                    <a:pt x="266" y="131"/>
                    <a:pt x="265" y="130"/>
                    <a:pt x="264" y="129"/>
                  </a:cubicBezTo>
                  <a:cubicBezTo>
                    <a:pt x="263" y="128"/>
                    <a:pt x="262" y="127"/>
                    <a:pt x="260" y="127"/>
                  </a:cubicBezTo>
                  <a:cubicBezTo>
                    <a:pt x="259" y="127"/>
                    <a:pt x="250" y="126"/>
                    <a:pt x="243" y="125"/>
                  </a:cubicBezTo>
                  <a:cubicBezTo>
                    <a:pt x="243" y="122"/>
                    <a:pt x="242" y="120"/>
                    <a:pt x="242" y="117"/>
                  </a:cubicBezTo>
                  <a:cubicBezTo>
                    <a:pt x="249" y="115"/>
                    <a:pt x="257" y="113"/>
                    <a:pt x="259" y="112"/>
                  </a:cubicBezTo>
                  <a:cubicBezTo>
                    <a:pt x="260" y="112"/>
                    <a:pt x="261" y="111"/>
                    <a:pt x="262" y="109"/>
                  </a:cubicBezTo>
                  <a:cubicBezTo>
                    <a:pt x="263" y="108"/>
                    <a:pt x="263" y="107"/>
                    <a:pt x="263" y="105"/>
                  </a:cubicBezTo>
                  <a:cubicBezTo>
                    <a:pt x="262" y="104"/>
                    <a:pt x="262" y="102"/>
                    <a:pt x="261" y="101"/>
                  </a:cubicBezTo>
                  <a:cubicBezTo>
                    <a:pt x="259" y="101"/>
                    <a:pt x="258" y="100"/>
                    <a:pt x="256" y="100"/>
                  </a:cubicBezTo>
                  <a:cubicBezTo>
                    <a:pt x="255" y="100"/>
                    <a:pt x="246" y="101"/>
                    <a:pt x="239" y="102"/>
                  </a:cubicBezTo>
                  <a:cubicBezTo>
                    <a:pt x="238" y="100"/>
                    <a:pt x="237" y="97"/>
                    <a:pt x="236" y="95"/>
                  </a:cubicBezTo>
                  <a:cubicBezTo>
                    <a:pt x="243" y="91"/>
                    <a:pt x="250" y="87"/>
                    <a:pt x="252" y="86"/>
                  </a:cubicBezTo>
                  <a:cubicBezTo>
                    <a:pt x="253" y="86"/>
                    <a:pt x="254" y="84"/>
                    <a:pt x="254" y="83"/>
                  </a:cubicBezTo>
                  <a:cubicBezTo>
                    <a:pt x="255" y="82"/>
                    <a:pt x="255" y="80"/>
                    <a:pt x="254" y="79"/>
                  </a:cubicBezTo>
                  <a:cubicBezTo>
                    <a:pt x="254" y="77"/>
                    <a:pt x="253" y="76"/>
                    <a:pt x="251" y="76"/>
                  </a:cubicBezTo>
                  <a:cubicBezTo>
                    <a:pt x="250" y="75"/>
                    <a:pt x="248" y="75"/>
                    <a:pt x="247" y="75"/>
                  </a:cubicBezTo>
                  <a:cubicBezTo>
                    <a:pt x="245" y="76"/>
                    <a:pt x="237" y="78"/>
                    <a:pt x="230" y="81"/>
                  </a:cubicBezTo>
                  <a:cubicBezTo>
                    <a:pt x="229" y="79"/>
                    <a:pt x="228" y="76"/>
                    <a:pt x="226" y="74"/>
                  </a:cubicBezTo>
                  <a:cubicBezTo>
                    <a:pt x="232" y="69"/>
                    <a:pt x="238" y="64"/>
                    <a:pt x="240" y="62"/>
                  </a:cubicBezTo>
                  <a:cubicBezTo>
                    <a:pt x="241" y="61"/>
                    <a:pt x="241" y="60"/>
                    <a:pt x="241" y="59"/>
                  </a:cubicBezTo>
                  <a:cubicBezTo>
                    <a:pt x="242" y="57"/>
                    <a:pt x="241" y="56"/>
                    <a:pt x="240" y="55"/>
                  </a:cubicBezTo>
                  <a:cubicBezTo>
                    <a:pt x="239" y="53"/>
                    <a:pt x="238" y="52"/>
                    <a:pt x="237" y="52"/>
                  </a:cubicBezTo>
                  <a:cubicBezTo>
                    <a:pt x="235" y="52"/>
                    <a:pt x="234" y="52"/>
                    <a:pt x="233" y="53"/>
                  </a:cubicBezTo>
                  <a:cubicBezTo>
                    <a:pt x="231" y="54"/>
                    <a:pt x="224" y="58"/>
                    <a:pt x="217" y="62"/>
                  </a:cubicBezTo>
                  <a:cubicBezTo>
                    <a:pt x="216" y="60"/>
                    <a:pt x="214" y="58"/>
                    <a:pt x="212" y="56"/>
                  </a:cubicBezTo>
                  <a:cubicBezTo>
                    <a:pt x="217" y="50"/>
                    <a:pt x="222" y="43"/>
                    <a:pt x="223" y="42"/>
                  </a:cubicBezTo>
                  <a:cubicBezTo>
                    <a:pt x="224" y="41"/>
                    <a:pt x="224" y="39"/>
                    <a:pt x="224" y="38"/>
                  </a:cubicBezTo>
                  <a:cubicBezTo>
                    <a:pt x="224" y="36"/>
                    <a:pt x="223" y="35"/>
                    <a:pt x="222" y="34"/>
                  </a:cubicBezTo>
                  <a:cubicBezTo>
                    <a:pt x="221" y="33"/>
                    <a:pt x="219" y="32"/>
                    <a:pt x="218" y="32"/>
                  </a:cubicBezTo>
                  <a:cubicBezTo>
                    <a:pt x="216" y="32"/>
                    <a:pt x="215" y="33"/>
                    <a:pt x="214" y="34"/>
                  </a:cubicBezTo>
                  <a:cubicBezTo>
                    <a:pt x="213" y="35"/>
                    <a:pt x="206" y="41"/>
                    <a:pt x="201" y="46"/>
                  </a:cubicBezTo>
                  <a:cubicBezTo>
                    <a:pt x="199" y="44"/>
                    <a:pt x="197" y="43"/>
                    <a:pt x="194" y="41"/>
                  </a:cubicBezTo>
                  <a:cubicBezTo>
                    <a:pt x="198" y="34"/>
                    <a:pt x="201" y="27"/>
                    <a:pt x="202" y="25"/>
                  </a:cubicBezTo>
                  <a:cubicBezTo>
                    <a:pt x="202" y="24"/>
                    <a:pt x="202" y="22"/>
                    <a:pt x="202" y="21"/>
                  </a:cubicBezTo>
                  <a:cubicBezTo>
                    <a:pt x="201" y="19"/>
                    <a:pt x="201" y="18"/>
                    <a:pt x="199" y="17"/>
                  </a:cubicBezTo>
                  <a:cubicBezTo>
                    <a:pt x="198" y="17"/>
                    <a:pt x="196" y="17"/>
                    <a:pt x="195" y="17"/>
                  </a:cubicBezTo>
                  <a:cubicBezTo>
                    <a:pt x="194" y="17"/>
                    <a:pt x="192" y="18"/>
                    <a:pt x="191" y="19"/>
                  </a:cubicBezTo>
                  <a:cubicBezTo>
                    <a:pt x="190" y="20"/>
                    <a:pt x="186" y="27"/>
                    <a:pt x="181" y="34"/>
                  </a:cubicBezTo>
                  <a:cubicBezTo>
                    <a:pt x="179" y="32"/>
                    <a:pt x="176" y="31"/>
                    <a:pt x="174" y="30"/>
                  </a:cubicBezTo>
                  <a:cubicBezTo>
                    <a:pt x="176" y="23"/>
                    <a:pt x="178" y="15"/>
                    <a:pt x="178" y="13"/>
                  </a:cubicBezTo>
                  <a:cubicBezTo>
                    <a:pt x="178" y="12"/>
                    <a:pt x="178" y="10"/>
                    <a:pt x="177" y="9"/>
                  </a:cubicBezTo>
                  <a:cubicBezTo>
                    <a:pt x="176" y="8"/>
                    <a:pt x="175" y="7"/>
                    <a:pt x="174" y="6"/>
                  </a:cubicBezTo>
                  <a:cubicBezTo>
                    <a:pt x="172" y="6"/>
                    <a:pt x="171" y="6"/>
                    <a:pt x="170" y="6"/>
                  </a:cubicBezTo>
                  <a:cubicBezTo>
                    <a:pt x="168" y="7"/>
                    <a:pt x="167" y="8"/>
                    <a:pt x="167" y="9"/>
                  </a:cubicBezTo>
                  <a:cubicBezTo>
                    <a:pt x="166" y="11"/>
                    <a:pt x="162" y="19"/>
                    <a:pt x="159" y="26"/>
                  </a:cubicBezTo>
                  <a:cubicBezTo>
                    <a:pt x="157" y="25"/>
                    <a:pt x="154" y="24"/>
                    <a:pt x="152" y="24"/>
                  </a:cubicBezTo>
                  <a:cubicBezTo>
                    <a:pt x="152" y="16"/>
                    <a:pt x="152" y="8"/>
                    <a:pt x="152" y="6"/>
                  </a:cubicBezTo>
                  <a:cubicBezTo>
                    <a:pt x="152" y="5"/>
                    <a:pt x="151" y="3"/>
                    <a:pt x="151" y="2"/>
                  </a:cubicBezTo>
                  <a:cubicBezTo>
                    <a:pt x="150" y="1"/>
                    <a:pt x="148" y="1"/>
                    <a:pt x="147" y="0"/>
                  </a:cubicBezTo>
                  <a:cubicBezTo>
                    <a:pt x="145" y="0"/>
                    <a:pt x="144" y="1"/>
                    <a:pt x="143" y="1"/>
                  </a:cubicBezTo>
                  <a:cubicBezTo>
                    <a:pt x="141" y="2"/>
                    <a:pt x="140" y="3"/>
                    <a:pt x="140" y="5"/>
                  </a:cubicBezTo>
                  <a:cubicBezTo>
                    <a:pt x="140" y="7"/>
                    <a:pt x="138" y="15"/>
                    <a:pt x="137" y="22"/>
                  </a:cubicBezTo>
                  <a:cubicBezTo>
                    <a:pt x="135" y="22"/>
                    <a:pt x="134" y="22"/>
                    <a:pt x="133" y="22"/>
                  </a:cubicBezTo>
                  <a:cubicBezTo>
                    <a:pt x="132" y="22"/>
                    <a:pt x="130" y="22"/>
                    <a:pt x="129" y="22"/>
                  </a:cubicBezTo>
                  <a:cubicBezTo>
                    <a:pt x="127" y="15"/>
                    <a:pt x="126" y="7"/>
                    <a:pt x="125" y="5"/>
                  </a:cubicBezTo>
                  <a:cubicBezTo>
                    <a:pt x="125" y="3"/>
                    <a:pt x="124" y="2"/>
                    <a:pt x="123" y="1"/>
                  </a:cubicBezTo>
                  <a:cubicBezTo>
                    <a:pt x="122" y="1"/>
                    <a:pt x="120" y="0"/>
                    <a:pt x="119" y="0"/>
                  </a:cubicBezTo>
                  <a:cubicBezTo>
                    <a:pt x="117" y="1"/>
                    <a:pt x="116" y="1"/>
                    <a:pt x="115" y="2"/>
                  </a:cubicBezTo>
                  <a:cubicBezTo>
                    <a:pt x="114" y="3"/>
                    <a:pt x="113" y="5"/>
                    <a:pt x="113" y="6"/>
                  </a:cubicBezTo>
                  <a:cubicBezTo>
                    <a:pt x="113" y="8"/>
                    <a:pt x="114" y="16"/>
                    <a:pt x="114" y="24"/>
                  </a:cubicBezTo>
                  <a:cubicBezTo>
                    <a:pt x="111" y="24"/>
                    <a:pt x="109" y="25"/>
                    <a:pt x="106" y="26"/>
                  </a:cubicBezTo>
                  <a:cubicBezTo>
                    <a:pt x="103" y="19"/>
                    <a:pt x="100" y="11"/>
                    <a:pt x="99" y="9"/>
                  </a:cubicBezTo>
                  <a:cubicBezTo>
                    <a:pt x="98" y="8"/>
                    <a:pt x="97" y="7"/>
                    <a:pt x="96" y="6"/>
                  </a:cubicBezTo>
                  <a:cubicBezTo>
                    <a:pt x="95" y="6"/>
                    <a:pt x="93" y="6"/>
                    <a:pt x="92" y="6"/>
                  </a:cubicBezTo>
                  <a:cubicBezTo>
                    <a:pt x="90" y="7"/>
                    <a:pt x="89" y="8"/>
                    <a:pt x="88" y="9"/>
                  </a:cubicBezTo>
                  <a:cubicBezTo>
                    <a:pt x="88" y="10"/>
                    <a:pt x="87" y="12"/>
                    <a:pt x="88" y="13"/>
                  </a:cubicBezTo>
                  <a:cubicBezTo>
                    <a:pt x="88" y="15"/>
                    <a:pt x="90" y="23"/>
                    <a:pt x="92" y="30"/>
                  </a:cubicBezTo>
                  <a:cubicBezTo>
                    <a:pt x="89" y="31"/>
                    <a:pt x="87" y="32"/>
                    <a:pt x="84" y="34"/>
                  </a:cubicBezTo>
                  <a:cubicBezTo>
                    <a:pt x="80" y="27"/>
                    <a:pt x="75" y="20"/>
                    <a:pt x="74" y="19"/>
                  </a:cubicBezTo>
                  <a:cubicBezTo>
                    <a:pt x="73" y="18"/>
                    <a:pt x="72" y="17"/>
                    <a:pt x="71" y="17"/>
                  </a:cubicBezTo>
                  <a:cubicBezTo>
                    <a:pt x="69" y="17"/>
                    <a:pt x="68" y="17"/>
                    <a:pt x="66" y="17"/>
                  </a:cubicBezTo>
                  <a:cubicBezTo>
                    <a:pt x="65" y="18"/>
                    <a:pt x="64" y="19"/>
                    <a:pt x="64" y="21"/>
                  </a:cubicBezTo>
                  <a:cubicBezTo>
                    <a:pt x="63" y="22"/>
                    <a:pt x="63" y="24"/>
                    <a:pt x="64" y="25"/>
                  </a:cubicBezTo>
                  <a:cubicBezTo>
                    <a:pt x="64" y="27"/>
                    <a:pt x="68" y="34"/>
                    <a:pt x="71" y="41"/>
                  </a:cubicBezTo>
                  <a:cubicBezTo>
                    <a:pt x="69" y="43"/>
                    <a:pt x="67" y="44"/>
                    <a:pt x="65" y="46"/>
                  </a:cubicBezTo>
                  <a:cubicBezTo>
                    <a:pt x="59" y="41"/>
                    <a:pt x="53" y="35"/>
                    <a:pt x="52" y="34"/>
                  </a:cubicBezTo>
                  <a:cubicBezTo>
                    <a:pt x="51" y="33"/>
                    <a:pt x="49" y="32"/>
                    <a:pt x="48" y="32"/>
                  </a:cubicBezTo>
                  <a:cubicBezTo>
                    <a:pt x="46" y="32"/>
                    <a:pt x="45" y="33"/>
                    <a:pt x="44" y="34"/>
                  </a:cubicBezTo>
                  <a:cubicBezTo>
                    <a:pt x="43" y="35"/>
                    <a:pt x="42" y="36"/>
                    <a:pt x="42" y="38"/>
                  </a:cubicBezTo>
                  <a:cubicBezTo>
                    <a:pt x="42" y="39"/>
                    <a:pt x="42" y="41"/>
                    <a:pt x="43" y="42"/>
                  </a:cubicBezTo>
                  <a:cubicBezTo>
                    <a:pt x="44" y="43"/>
                    <a:pt x="49" y="50"/>
                    <a:pt x="54" y="56"/>
                  </a:cubicBezTo>
                  <a:cubicBezTo>
                    <a:pt x="52" y="58"/>
                    <a:pt x="50" y="60"/>
                    <a:pt x="48" y="62"/>
                  </a:cubicBezTo>
                  <a:cubicBezTo>
                    <a:pt x="42" y="58"/>
                    <a:pt x="35" y="54"/>
                    <a:pt x="33" y="53"/>
                  </a:cubicBezTo>
                  <a:cubicBezTo>
                    <a:pt x="32" y="52"/>
                    <a:pt x="30" y="52"/>
                    <a:pt x="29" y="52"/>
                  </a:cubicBezTo>
                  <a:cubicBezTo>
                    <a:pt x="27" y="52"/>
                    <a:pt x="26" y="53"/>
                    <a:pt x="25" y="55"/>
                  </a:cubicBezTo>
                  <a:cubicBezTo>
                    <a:pt x="24" y="56"/>
                    <a:pt x="24" y="57"/>
                    <a:pt x="24" y="59"/>
                  </a:cubicBezTo>
                  <a:cubicBezTo>
                    <a:pt x="24" y="60"/>
                    <a:pt x="25" y="61"/>
                    <a:pt x="26" y="62"/>
                  </a:cubicBezTo>
                  <a:cubicBezTo>
                    <a:pt x="27" y="64"/>
                    <a:pt x="34" y="69"/>
                    <a:pt x="39" y="74"/>
                  </a:cubicBezTo>
                  <a:cubicBezTo>
                    <a:pt x="38" y="76"/>
                    <a:pt x="37" y="79"/>
                    <a:pt x="35" y="81"/>
                  </a:cubicBezTo>
                  <a:cubicBezTo>
                    <a:pt x="28" y="78"/>
                    <a:pt x="20" y="76"/>
                    <a:pt x="19" y="75"/>
                  </a:cubicBezTo>
                  <a:cubicBezTo>
                    <a:pt x="17" y="75"/>
                    <a:pt x="16" y="75"/>
                    <a:pt x="14" y="76"/>
                  </a:cubicBezTo>
                  <a:cubicBezTo>
                    <a:pt x="13" y="76"/>
                    <a:pt x="12" y="77"/>
                    <a:pt x="11" y="79"/>
                  </a:cubicBezTo>
                  <a:cubicBezTo>
                    <a:pt x="11" y="80"/>
                    <a:pt x="11" y="81"/>
                    <a:pt x="11" y="83"/>
                  </a:cubicBezTo>
                  <a:cubicBezTo>
                    <a:pt x="12" y="84"/>
                    <a:pt x="12" y="86"/>
                    <a:pt x="14" y="86"/>
                  </a:cubicBezTo>
                  <a:cubicBezTo>
                    <a:pt x="15" y="87"/>
                    <a:pt x="23" y="91"/>
                    <a:pt x="29" y="95"/>
                  </a:cubicBezTo>
                  <a:cubicBezTo>
                    <a:pt x="28" y="97"/>
                    <a:pt x="28" y="100"/>
                    <a:pt x="27" y="102"/>
                  </a:cubicBezTo>
                  <a:cubicBezTo>
                    <a:pt x="19" y="101"/>
                    <a:pt x="11" y="100"/>
                    <a:pt x="9" y="100"/>
                  </a:cubicBezTo>
                  <a:cubicBezTo>
                    <a:pt x="8" y="100"/>
                    <a:pt x="6" y="101"/>
                    <a:pt x="5" y="101"/>
                  </a:cubicBezTo>
                  <a:cubicBezTo>
                    <a:pt x="4" y="102"/>
                    <a:pt x="3" y="104"/>
                    <a:pt x="3" y="105"/>
                  </a:cubicBezTo>
                  <a:cubicBezTo>
                    <a:pt x="2" y="107"/>
                    <a:pt x="3" y="108"/>
                    <a:pt x="3" y="109"/>
                  </a:cubicBezTo>
                  <a:cubicBezTo>
                    <a:pt x="4" y="111"/>
                    <a:pt x="5" y="112"/>
                    <a:pt x="7" y="112"/>
                  </a:cubicBezTo>
                  <a:cubicBezTo>
                    <a:pt x="8" y="113"/>
                    <a:pt x="16" y="115"/>
                    <a:pt x="24" y="117"/>
                  </a:cubicBezTo>
                  <a:cubicBezTo>
                    <a:pt x="23" y="120"/>
                    <a:pt x="23" y="122"/>
                    <a:pt x="23" y="125"/>
                  </a:cubicBezTo>
                  <a:cubicBezTo>
                    <a:pt x="15" y="126"/>
                    <a:pt x="7" y="127"/>
                    <a:pt x="5" y="127"/>
                  </a:cubicBezTo>
                  <a:cubicBezTo>
                    <a:pt x="4" y="127"/>
                    <a:pt x="2" y="128"/>
                    <a:pt x="1" y="129"/>
                  </a:cubicBezTo>
                  <a:cubicBezTo>
                    <a:pt x="0" y="130"/>
                    <a:pt x="0" y="131"/>
                    <a:pt x="0" y="133"/>
                  </a:cubicBezTo>
                  <a:cubicBezTo>
                    <a:pt x="0" y="134"/>
                    <a:pt x="0" y="136"/>
                    <a:pt x="1" y="137"/>
                  </a:cubicBezTo>
                  <a:cubicBezTo>
                    <a:pt x="2" y="138"/>
                    <a:pt x="4" y="139"/>
                    <a:pt x="5" y="139"/>
                  </a:cubicBezTo>
                  <a:cubicBezTo>
                    <a:pt x="7" y="139"/>
                    <a:pt x="15" y="140"/>
                    <a:pt x="23" y="140"/>
                  </a:cubicBezTo>
                  <a:cubicBezTo>
                    <a:pt x="23" y="143"/>
                    <a:pt x="23" y="146"/>
                    <a:pt x="24" y="148"/>
                  </a:cubicBezTo>
                  <a:cubicBezTo>
                    <a:pt x="16" y="150"/>
                    <a:pt x="8" y="153"/>
                    <a:pt x="7" y="153"/>
                  </a:cubicBezTo>
                  <a:cubicBezTo>
                    <a:pt x="5" y="154"/>
                    <a:pt x="4" y="155"/>
                    <a:pt x="3" y="156"/>
                  </a:cubicBezTo>
                  <a:cubicBezTo>
                    <a:pt x="3" y="157"/>
                    <a:pt x="2" y="159"/>
                    <a:pt x="3" y="160"/>
                  </a:cubicBezTo>
                  <a:cubicBezTo>
                    <a:pt x="3" y="162"/>
                    <a:pt x="4" y="163"/>
                    <a:pt x="5" y="164"/>
                  </a:cubicBezTo>
                  <a:cubicBezTo>
                    <a:pt x="6" y="165"/>
                    <a:pt x="8" y="165"/>
                    <a:pt x="9" y="165"/>
                  </a:cubicBezTo>
                  <a:cubicBezTo>
                    <a:pt x="11" y="165"/>
                    <a:pt x="19" y="164"/>
                    <a:pt x="27" y="163"/>
                  </a:cubicBezTo>
                  <a:cubicBezTo>
                    <a:pt x="28" y="166"/>
                    <a:pt x="28" y="168"/>
                    <a:pt x="29" y="171"/>
                  </a:cubicBezTo>
                  <a:cubicBezTo>
                    <a:pt x="23" y="174"/>
                    <a:pt x="15" y="178"/>
                    <a:pt x="14" y="179"/>
                  </a:cubicBezTo>
                  <a:cubicBezTo>
                    <a:pt x="12" y="180"/>
                    <a:pt x="12" y="181"/>
                    <a:pt x="11" y="183"/>
                  </a:cubicBezTo>
                  <a:cubicBezTo>
                    <a:pt x="11" y="184"/>
                    <a:pt x="11" y="186"/>
                    <a:pt x="11" y="187"/>
                  </a:cubicBezTo>
                  <a:cubicBezTo>
                    <a:pt x="12" y="188"/>
                    <a:pt x="13" y="189"/>
                    <a:pt x="14" y="190"/>
                  </a:cubicBezTo>
                  <a:cubicBezTo>
                    <a:pt x="16" y="191"/>
                    <a:pt x="17" y="191"/>
                    <a:pt x="19" y="190"/>
                  </a:cubicBezTo>
                  <a:cubicBezTo>
                    <a:pt x="20" y="190"/>
                    <a:pt x="28" y="187"/>
                    <a:pt x="35" y="185"/>
                  </a:cubicBezTo>
                  <a:cubicBezTo>
                    <a:pt x="37" y="187"/>
                    <a:pt x="38" y="189"/>
                    <a:pt x="39" y="191"/>
                  </a:cubicBezTo>
                  <a:cubicBezTo>
                    <a:pt x="34" y="196"/>
                    <a:pt x="27" y="202"/>
                    <a:pt x="26" y="203"/>
                  </a:cubicBezTo>
                  <a:cubicBezTo>
                    <a:pt x="25" y="204"/>
                    <a:pt x="24" y="205"/>
                    <a:pt x="24" y="207"/>
                  </a:cubicBezTo>
                  <a:cubicBezTo>
                    <a:pt x="24" y="208"/>
                    <a:pt x="24" y="210"/>
                    <a:pt x="25" y="211"/>
                  </a:cubicBezTo>
                  <a:cubicBezTo>
                    <a:pt x="26" y="212"/>
                    <a:pt x="27" y="213"/>
                    <a:pt x="29" y="213"/>
                  </a:cubicBezTo>
                  <a:cubicBezTo>
                    <a:pt x="30" y="214"/>
                    <a:pt x="32" y="214"/>
                    <a:pt x="33" y="213"/>
                  </a:cubicBezTo>
                  <a:cubicBezTo>
                    <a:pt x="35" y="212"/>
                    <a:pt x="42" y="208"/>
                    <a:pt x="48" y="204"/>
                  </a:cubicBezTo>
                  <a:cubicBezTo>
                    <a:pt x="50" y="206"/>
                    <a:pt x="52" y="208"/>
                    <a:pt x="54" y="209"/>
                  </a:cubicBezTo>
                  <a:cubicBezTo>
                    <a:pt x="49" y="216"/>
                    <a:pt x="44" y="222"/>
                    <a:pt x="43" y="224"/>
                  </a:cubicBezTo>
                  <a:cubicBezTo>
                    <a:pt x="42" y="225"/>
                    <a:pt x="42" y="227"/>
                    <a:pt x="42" y="228"/>
                  </a:cubicBezTo>
                  <a:cubicBezTo>
                    <a:pt x="42" y="229"/>
                    <a:pt x="43" y="231"/>
                    <a:pt x="44" y="232"/>
                  </a:cubicBezTo>
                  <a:cubicBezTo>
                    <a:pt x="45" y="233"/>
                    <a:pt x="46" y="233"/>
                    <a:pt x="48" y="233"/>
                  </a:cubicBezTo>
                  <a:cubicBezTo>
                    <a:pt x="49" y="233"/>
                    <a:pt x="51" y="233"/>
                    <a:pt x="52" y="232"/>
                  </a:cubicBezTo>
                  <a:cubicBezTo>
                    <a:pt x="53" y="231"/>
                    <a:pt x="59" y="225"/>
                    <a:pt x="65" y="220"/>
                  </a:cubicBezTo>
                  <a:cubicBezTo>
                    <a:pt x="67" y="221"/>
                    <a:pt x="69" y="223"/>
                    <a:pt x="71" y="224"/>
                  </a:cubicBezTo>
                  <a:cubicBezTo>
                    <a:pt x="68" y="231"/>
                    <a:pt x="64" y="239"/>
                    <a:pt x="64" y="241"/>
                  </a:cubicBezTo>
                  <a:cubicBezTo>
                    <a:pt x="63" y="242"/>
                    <a:pt x="63" y="243"/>
                    <a:pt x="64" y="245"/>
                  </a:cubicBezTo>
                  <a:cubicBezTo>
                    <a:pt x="64" y="246"/>
                    <a:pt x="65" y="247"/>
                    <a:pt x="66" y="248"/>
                  </a:cubicBezTo>
                  <a:cubicBezTo>
                    <a:pt x="68" y="249"/>
                    <a:pt x="69" y="249"/>
                    <a:pt x="71" y="249"/>
                  </a:cubicBezTo>
                  <a:cubicBezTo>
                    <a:pt x="72" y="249"/>
                    <a:pt x="73" y="248"/>
                    <a:pt x="74" y="247"/>
                  </a:cubicBezTo>
                  <a:cubicBezTo>
                    <a:pt x="75" y="245"/>
                    <a:pt x="80" y="238"/>
                    <a:pt x="84" y="232"/>
                  </a:cubicBezTo>
                  <a:cubicBezTo>
                    <a:pt x="87" y="233"/>
                    <a:pt x="89" y="234"/>
                    <a:pt x="92" y="235"/>
                  </a:cubicBezTo>
                  <a:cubicBezTo>
                    <a:pt x="90" y="243"/>
                    <a:pt x="88" y="251"/>
                    <a:pt x="88" y="253"/>
                  </a:cubicBezTo>
                  <a:cubicBezTo>
                    <a:pt x="87" y="254"/>
                    <a:pt x="88" y="256"/>
                    <a:pt x="88" y="257"/>
                  </a:cubicBezTo>
                  <a:cubicBezTo>
                    <a:pt x="89" y="258"/>
                    <a:pt x="90" y="259"/>
                    <a:pt x="92" y="259"/>
                  </a:cubicBezTo>
                  <a:cubicBezTo>
                    <a:pt x="93" y="260"/>
                    <a:pt x="95" y="260"/>
                    <a:pt x="96" y="259"/>
                  </a:cubicBezTo>
                  <a:cubicBezTo>
                    <a:pt x="97" y="259"/>
                    <a:pt x="98" y="258"/>
                    <a:pt x="99" y="256"/>
                  </a:cubicBezTo>
                  <a:cubicBezTo>
                    <a:pt x="100" y="255"/>
                    <a:pt x="103" y="247"/>
                    <a:pt x="106" y="240"/>
                  </a:cubicBezTo>
                  <a:cubicBezTo>
                    <a:pt x="109" y="241"/>
                    <a:pt x="111" y="241"/>
                    <a:pt x="114" y="241"/>
                  </a:cubicBezTo>
                  <a:cubicBezTo>
                    <a:pt x="114" y="249"/>
                    <a:pt x="113" y="258"/>
                    <a:pt x="113" y="259"/>
                  </a:cubicBezTo>
                  <a:cubicBezTo>
                    <a:pt x="113" y="261"/>
                    <a:pt x="114" y="262"/>
                    <a:pt x="115" y="263"/>
                  </a:cubicBezTo>
                  <a:cubicBezTo>
                    <a:pt x="116" y="264"/>
                    <a:pt x="117" y="265"/>
                    <a:pt x="119" y="265"/>
                  </a:cubicBezTo>
                  <a:cubicBezTo>
                    <a:pt x="120" y="265"/>
                    <a:pt x="122" y="265"/>
                    <a:pt x="123" y="264"/>
                  </a:cubicBezTo>
                  <a:cubicBezTo>
                    <a:pt x="124" y="263"/>
                    <a:pt x="125" y="262"/>
                    <a:pt x="125" y="261"/>
                  </a:cubicBezTo>
                  <a:cubicBezTo>
                    <a:pt x="126" y="259"/>
                    <a:pt x="127" y="251"/>
                    <a:pt x="129" y="243"/>
                  </a:cubicBezTo>
                  <a:cubicBezTo>
                    <a:pt x="130" y="243"/>
                    <a:pt x="132" y="243"/>
                    <a:pt x="133" y="243"/>
                  </a:cubicBezTo>
                  <a:cubicBezTo>
                    <a:pt x="134" y="243"/>
                    <a:pt x="135" y="243"/>
                    <a:pt x="137" y="243"/>
                  </a:cubicBezTo>
                  <a:cubicBezTo>
                    <a:pt x="138" y="251"/>
                    <a:pt x="140" y="259"/>
                    <a:pt x="140" y="261"/>
                  </a:cubicBezTo>
                  <a:cubicBezTo>
                    <a:pt x="140" y="262"/>
                    <a:pt x="141" y="263"/>
                    <a:pt x="143" y="264"/>
                  </a:cubicBezTo>
                  <a:cubicBezTo>
                    <a:pt x="144" y="265"/>
                    <a:pt x="145" y="265"/>
                    <a:pt x="147" y="265"/>
                  </a:cubicBezTo>
                  <a:cubicBezTo>
                    <a:pt x="148" y="265"/>
                    <a:pt x="150" y="264"/>
                    <a:pt x="151" y="263"/>
                  </a:cubicBezTo>
                  <a:cubicBezTo>
                    <a:pt x="151" y="262"/>
                    <a:pt x="152" y="261"/>
                    <a:pt x="152" y="259"/>
                  </a:cubicBezTo>
                  <a:cubicBezTo>
                    <a:pt x="152" y="258"/>
                    <a:pt x="152" y="249"/>
                    <a:pt x="152" y="241"/>
                  </a:cubicBezTo>
                  <a:cubicBezTo>
                    <a:pt x="154" y="241"/>
                    <a:pt x="157" y="241"/>
                    <a:pt x="159" y="240"/>
                  </a:cubicBezTo>
                  <a:cubicBezTo>
                    <a:pt x="162" y="247"/>
                    <a:pt x="166" y="255"/>
                    <a:pt x="167" y="256"/>
                  </a:cubicBezTo>
                  <a:cubicBezTo>
                    <a:pt x="167" y="258"/>
                    <a:pt x="168" y="259"/>
                    <a:pt x="170" y="259"/>
                  </a:cubicBezTo>
                  <a:cubicBezTo>
                    <a:pt x="171" y="260"/>
                    <a:pt x="172" y="260"/>
                    <a:pt x="174" y="259"/>
                  </a:cubicBezTo>
                  <a:cubicBezTo>
                    <a:pt x="175" y="259"/>
                    <a:pt x="176" y="258"/>
                    <a:pt x="177" y="257"/>
                  </a:cubicBezTo>
                  <a:cubicBezTo>
                    <a:pt x="178" y="256"/>
                    <a:pt x="178" y="254"/>
                    <a:pt x="178" y="253"/>
                  </a:cubicBezTo>
                  <a:cubicBezTo>
                    <a:pt x="178" y="251"/>
                    <a:pt x="176" y="243"/>
                    <a:pt x="174" y="235"/>
                  </a:cubicBezTo>
                  <a:cubicBezTo>
                    <a:pt x="176" y="234"/>
                    <a:pt x="179" y="233"/>
                    <a:pt x="181" y="232"/>
                  </a:cubicBezTo>
                  <a:cubicBezTo>
                    <a:pt x="186" y="238"/>
                    <a:pt x="190" y="245"/>
                    <a:pt x="191" y="247"/>
                  </a:cubicBezTo>
                  <a:cubicBezTo>
                    <a:pt x="192" y="248"/>
                    <a:pt x="194" y="249"/>
                    <a:pt x="195" y="249"/>
                  </a:cubicBezTo>
                  <a:cubicBezTo>
                    <a:pt x="196" y="249"/>
                    <a:pt x="198" y="249"/>
                    <a:pt x="199" y="248"/>
                  </a:cubicBezTo>
                  <a:cubicBezTo>
                    <a:pt x="201" y="247"/>
                    <a:pt x="201" y="246"/>
                    <a:pt x="202" y="245"/>
                  </a:cubicBezTo>
                  <a:cubicBezTo>
                    <a:pt x="202" y="243"/>
                    <a:pt x="202" y="242"/>
                    <a:pt x="202" y="241"/>
                  </a:cubicBezTo>
                  <a:cubicBezTo>
                    <a:pt x="201" y="239"/>
                    <a:pt x="198" y="231"/>
                    <a:pt x="194" y="224"/>
                  </a:cubicBezTo>
                  <a:cubicBezTo>
                    <a:pt x="197" y="223"/>
                    <a:pt x="199" y="221"/>
                    <a:pt x="201" y="220"/>
                  </a:cubicBezTo>
                  <a:cubicBezTo>
                    <a:pt x="206" y="225"/>
                    <a:pt x="213" y="231"/>
                    <a:pt x="214" y="232"/>
                  </a:cubicBezTo>
                  <a:cubicBezTo>
                    <a:pt x="215" y="233"/>
                    <a:pt x="216" y="233"/>
                    <a:pt x="218" y="233"/>
                  </a:cubicBezTo>
                  <a:cubicBezTo>
                    <a:pt x="219" y="233"/>
                    <a:pt x="221" y="233"/>
                    <a:pt x="222" y="232"/>
                  </a:cubicBezTo>
                  <a:cubicBezTo>
                    <a:pt x="223" y="231"/>
                    <a:pt x="224" y="229"/>
                    <a:pt x="224" y="228"/>
                  </a:cubicBezTo>
                  <a:cubicBezTo>
                    <a:pt x="224" y="227"/>
                    <a:pt x="224" y="225"/>
                    <a:pt x="223" y="224"/>
                  </a:cubicBezTo>
                  <a:cubicBezTo>
                    <a:pt x="222" y="222"/>
                    <a:pt x="217" y="216"/>
                    <a:pt x="212" y="209"/>
                  </a:cubicBezTo>
                  <a:cubicBezTo>
                    <a:pt x="214" y="208"/>
                    <a:pt x="216" y="206"/>
                    <a:pt x="217" y="204"/>
                  </a:cubicBezTo>
                  <a:cubicBezTo>
                    <a:pt x="224" y="208"/>
                    <a:pt x="231" y="212"/>
                    <a:pt x="233" y="213"/>
                  </a:cubicBezTo>
                  <a:cubicBezTo>
                    <a:pt x="234" y="214"/>
                    <a:pt x="235" y="214"/>
                    <a:pt x="237" y="213"/>
                  </a:cubicBezTo>
                  <a:cubicBezTo>
                    <a:pt x="238" y="213"/>
                    <a:pt x="239" y="212"/>
                    <a:pt x="240" y="211"/>
                  </a:cubicBezTo>
                  <a:cubicBezTo>
                    <a:pt x="241" y="210"/>
                    <a:pt x="242" y="208"/>
                    <a:pt x="241" y="207"/>
                  </a:cubicBezTo>
                  <a:cubicBezTo>
                    <a:pt x="241" y="205"/>
                    <a:pt x="241" y="204"/>
                    <a:pt x="240" y="203"/>
                  </a:cubicBezTo>
                  <a:cubicBezTo>
                    <a:pt x="238" y="202"/>
                    <a:pt x="232" y="196"/>
                    <a:pt x="226" y="191"/>
                  </a:cubicBezTo>
                  <a:cubicBezTo>
                    <a:pt x="228" y="189"/>
                    <a:pt x="229" y="187"/>
                    <a:pt x="230" y="185"/>
                  </a:cubicBezTo>
                  <a:cubicBezTo>
                    <a:pt x="237" y="187"/>
                    <a:pt x="245" y="190"/>
                    <a:pt x="247" y="190"/>
                  </a:cubicBezTo>
                  <a:cubicBezTo>
                    <a:pt x="248" y="191"/>
                    <a:pt x="250" y="191"/>
                    <a:pt x="251" y="190"/>
                  </a:cubicBezTo>
                  <a:cubicBezTo>
                    <a:pt x="253" y="189"/>
                    <a:pt x="254" y="188"/>
                    <a:pt x="254" y="187"/>
                  </a:cubicBezTo>
                  <a:cubicBezTo>
                    <a:pt x="255" y="186"/>
                    <a:pt x="255" y="184"/>
                    <a:pt x="254" y="183"/>
                  </a:cubicBezTo>
                  <a:cubicBezTo>
                    <a:pt x="254" y="181"/>
                    <a:pt x="253" y="180"/>
                    <a:pt x="252" y="179"/>
                  </a:cubicBezTo>
                  <a:cubicBezTo>
                    <a:pt x="250" y="178"/>
                    <a:pt x="243" y="174"/>
                    <a:pt x="236" y="171"/>
                  </a:cubicBezTo>
                  <a:cubicBezTo>
                    <a:pt x="237" y="168"/>
                    <a:pt x="238" y="166"/>
                    <a:pt x="239" y="163"/>
                  </a:cubicBezTo>
                  <a:cubicBezTo>
                    <a:pt x="246" y="164"/>
                    <a:pt x="255" y="165"/>
                    <a:pt x="256" y="165"/>
                  </a:cubicBezTo>
                  <a:cubicBezTo>
                    <a:pt x="258" y="165"/>
                    <a:pt x="259" y="165"/>
                    <a:pt x="261" y="164"/>
                  </a:cubicBezTo>
                  <a:cubicBezTo>
                    <a:pt x="262" y="163"/>
                    <a:pt x="262" y="162"/>
                    <a:pt x="263" y="160"/>
                  </a:cubicBezTo>
                  <a:cubicBezTo>
                    <a:pt x="263" y="159"/>
                    <a:pt x="263" y="157"/>
                    <a:pt x="262" y="156"/>
                  </a:cubicBezTo>
                  <a:cubicBezTo>
                    <a:pt x="261" y="155"/>
                    <a:pt x="260" y="154"/>
                    <a:pt x="259" y="153"/>
                  </a:cubicBezTo>
                  <a:cubicBezTo>
                    <a:pt x="257" y="153"/>
                    <a:pt x="249" y="150"/>
                    <a:pt x="242" y="148"/>
                  </a:cubicBezTo>
                  <a:cubicBezTo>
                    <a:pt x="242" y="146"/>
                    <a:pt x="243" y="143"/>
                    <a:pt x="243" y="140"/>
                  </a:cubicBezTo>
                  <a:cubicBezTo>
                    <a:pt x="250" y="140"/>
                    <a:pt x="259" y="139"/>
                    <a:pt x="260" y="139"/>
                  </a:cubicBezTo>
                  <a:close/>
                  <a:moveTo>
                    <a:pt x="133" y="221"/>
                  </a:moveTo>
                  <a:cubicBezTo>
                    <a:pt x="84" y="221"/>
                    <a:pt x="45" y="181"/>
                    <a:pt x="45" y="133"/>
                  </a:cubicBezTo>
                  <a:cubicBezTo>
                    <a:pt x="45" y="84"/>
                    <a:pt x="84" y="45"/>
                    <a:pt x="133" y="45"/>
                  </a:cubicBezTo>
                  <a:cubicBezTo>
                    <a:pt x="181" y="45"/>
                    <a:pt x="221" y="84"/>
                    <a:pt x="221" y="133"/>
                  </a:cubicBezTo>
                  <a:cubicBezTo>
                    <a:pt x="221" y="181"/>
                    <a:pt x="181" y="221"/>
                    <a:pt x="133" y="221"/>
                  </a:cubicBezTo>
                  <a:close/>
                </a:path>
              </a:pathLst>
            </a:custGeom>
            <a:solidFill>
              <a:srgbClr val="B7B7B8"/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2" name="ïṧliḋe">
              <a:extLst>
                <a:ext uri="{FF2B5EF4-FFF2-40B4-BE49-F238E27FC236}">
                  <a16:creationId xmlns:a16="http://schemas.microsoft.com/office/drawing/2014/main" id="{5DB04081-A539-5C59-33C8-9C073FD63EAD}"/>
                </a:ext>
              </a:extLst>
            </p:cNvPr>
            <p:cNvSpPr/>
            <p:nvPr/>
          </p:nvSpPr>
          <p:spPr bwMode="auto">
            <a:xfrm>
              <a:off x="4081571" y="4807149"/>
              <a:ext cx="42705" cy="114975"/>
            </a:xfrm>
            <a:custGeom>
              <a:avLst/>
              <a:gdLst/>
              <a:ahLst/>
              <a:cxnLst>
                <a:cxn ang="0">
                  <a:pos x="11" y="57"/>
                </a:cxn>
                <a:cxn ang="0">
                  <a:pos x="21" y="58"/>
                </a:cxn>
                <a:cxn ang="0">
                  <a:pos x="21" y="0"/>
                </a:cxn>
                <a:cxn ang="0">
                  <a:pos x="0" y="0"/>
                </a:cxn>
                <a:cxn ang="0">
                  <a:pos x="0" y="59"/>
                </a:cxn>
                <a:cxn ang="0">
                  <a:pos x="11" y="57"/>
                </a:cxn>
              </a:cxnLst>
              <a:rect l="0" t="0" r="r" b="b"/>
              <a:pathLst>
                <a:path w="21" h="59">
                  <a:moveTo>
                    <a:pt x="11" y="57"/>
                  </a:moveTo>
                  <a:cubicBezTo>
                    <a:pt x="14" y="57"/>
                    <a:pt x="18" y="57"/>
                    <a:pt x="21" y="58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4" y="57"/>
                    <a:pt x="7" y="57"/>
                    <a:pt x="11" y="57"/>
                  </a:cubicBezTo>
                  <a:close/>
                </a:path>
              </a:pathLst>
            </a:custGeom>
            <a:solidFill>
              <a:srgbClr val="B7B7B8"/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3" name="íślíďê">
              <a:extLst>
                <a:ext uri="{FF2B5EF4-FFF2-40B4-BE49-F238E27FC236}">
                  <a16:creationId xmlns:a16="http://schemas.microsoft.com/office/drawing/2014/main" id="{5D987701-3704-C9D1-B04F-0CC78414677C}"/>
                </a:ext>
              </a:extLst>
            </p:cNvPr>
            <p:cNvSpPr/>
            <p:nvPr/>
          </p:nvSpPr>
          <p:spPr bwMode="auto">
            <a:xfrm>
              <a:off x="3938673" y="5000965"/>
              <a:ext cx="121545" cy="93623"/>
            </a:xfrm>
            <a:custGeom>
              <a:avLst/>
              <a:gdLst/>
              <a:ahLst/>
              <a:cxnLst>
                <a:cxn ang="0">
                  <a:pos x="51" y="0"/>
                </a:cxn>
                <a:cxn ang="0">
                  <a:pos x="0" y="29"/>
                </a:cxn>
                <a:cxn ang="0">
                  <a:pos x="10" y="47"/>
                </a:cxn>
                <a:cxn ang="0">
                  <a:pos x="62" y="18"/>
                </a:cxn>
                <a:cxn ang="0">
                  <a:pos x="51" y="0"/>
                </a:cxn>
              </a:cxnLst>
              <a:rect l="0" t="0" r="r" b="b"/>
              <a:pathLst>
                <a:path w="62" h="47">
                  <a:moveTo>
                    <a:pt x="51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62" y="18"/>
                    <a:pt x="62" y="18"/>
                    <a:pt x="62" y="18"/>
                  </a:cubicBezTo>
                  <a:cubicBezTo>
                    <a:pt x="56" y="13"/>
                    <a:pt x="53" y="7"/>
                    <a:pt x="51" y="0"/>
                  </a:cubicBezTo>
                  <a:close/>
                </a:path>
              </a:pathLst>
            </a:custGeom>
            <a:solidFill>
              <a:srgbClr val="B7B7B8"/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4" name="îṥľïďê">
              <a:extLst>
                <a:ext uri="{FF2B5EF4-FFF2-40B4-BE49-F238E27FC236}">
                  <a16:creationId xmlns:a16="http://schemas.microsoft.com/office/drawing/2014/main" id="{FBA9A37E-25AD-7D60-0BA7-4928156EE592}"/>
                </a:ext>
              </a:extLst>
            </p:cNvPr>
            <p:cNvSpPr/>
            <p:nvPr/>
          </p:nvSpPr>
          <p:spPr bwMode="auto">
            <a:xfrm>
              <a:off x="4147271" y="5000965"/>
              <a:ext cx="124831" cy="9526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8"/>
                </a:cxn>
                <a:cxn ang="0">
                  <a:pos x="52" y="48"/>
                </a:cxn>
                <a:cxn ang="0">
                  <a:pos x="63" y="30"/>
                </a:cxn>
                <a:cxn ang="0">
                  <a:pos x="11" y="0"/>
                </a:cxn>
              </a:cxnLst>
              <a:rect l="0" t="0" r="r" b="b"/>
              <a:pathLst>
                <a:path w="63" h="48">
                  <a:moveTo>
                    <a:pt x="11" y="0"/>
                  </a:moveTo>
                  <a:cubicBezTo>
                    <a:pt x="9" y="7"/>
                    <a:pt x="5" y="13"/>
                    <a:pt x="0" y="18"/>
                  </a:cubicBezTo>
                  <a:cubicBezTo>
                    <a:pt x="52" y="48"/>
                    <a:pt x="52" y="48"/>
                    <a:pt x="52" y="48"/>
                  </a:cubicBezTo>
                  <a:cubicBezTo>
                    <a:pt x="63" y="30"/>
                    <a:pt x="63" y="30"/>
                    <a:pt x="63" y="30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B7B7B8"/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5" name="îŝḻïḓé">
              <a:extLst>
                <a:ext uri="{FF2B5EF4-FFF2-40B4-BE49-F238E27FC236}">
                  <a16:creationId xmlns:a16="http://schemas.microsoft.com/office/drawing/2014/main" id="{E762AC0E-856E-8FBC-5B57-6CB2AEB89C2F}"/>
                </a:ext>
              </a:extLst>
            </p:cNvPr>
            <p:cNvSpPr/>
            <p:nvPr/>
          </p:nvSpPr>
          <p:spPr bwMode="auto">
            <a:xfrm>
              <a:off x="4998090" y="4649468"/>
              <a:ext cx="22995" cy="39420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4" y="20"/>
                </a:cxn>
                <a:cxn ang="0">
                  <a:pos x="11" y="9"/>
                </a:cxn>
                <a:cxn ang="0">
                  <a:pos x="0" y="1"/>
                </a:cxn>
              </a:cxnLst>
              <a:rect l="0" t="0" r="r" b="b"/>
              <a:pathLst>
                <a:path w="12" h="20">
                  <a:moveTo>
                    <a:pt x="0" y="1"/>
                  </a:moveTo>
                  <a:cubicBezTo>
                    <a:pt x="4" y="20"/>
                    <a:pt x="4" y="20"/>
                    <a:pt x="4" y="20"/>
                  </a:cubicBezTo>
                  <a:cubicBezTo>
                    <a:pt x="9" y="19"/>
                    <a:pt x="12" y="14"/>
                    <a:pt x="11" y="9"/>
                  </a:cubicBezTo>
                  <a:cubicBezTo>
                    <a:pt x="10" y="4"/>
                    <a:pt x="5" y="0"/>
                    <a:pt x="0" y="1"/>
                  </a:cubicBezTo>
                  <a:close/>
                </a:path>
              </a:pathLst>
            </a:custGeom>
            <a:solidFill>
              <a:srgbClr val="B7B7B8"/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8" name="îṣľíḓè">
              <a:extLst>
                <a:ext uri="{FF2B5EF4-FFF2-40B4-BE49-F238E27FC236}">
                  <a16:creationId xmlns:a16="http://schemas.microsoft.com/office/drawing/2014/main" id="{2E39CC20-FCBF-98ED-EA68-6A9C3AA35C60}"/>
                </a:ext>
              </a:extLst>
            </p:cNvPr>
            <p:cNvSpPr/>
            <p:nvPr/>
          </p:nvSpPr>
          <p:spPr bwMode="auto">
            <a:xfrm>
              <a:off x="4405145" y="2570055"/>
              <a:ext cx="3050135" cy="3227526"/>
            </a:xfrm>
            <a:custGeom>
              <a:avLst/>
              <a:gdLst/>
              <a:ahLst/>
              <a:cxnLst>
                <a:cxn ang="0">
                  <a:pos x="253" y="1627"/>
                </a:cxn>
                <a:cxn ang="0">
                  <a:pos x="311" y="1628"/>
                </a:cxn>
                <a:cxn ang="0">
                  <a:pos x="148" y="1594"/>
                </a:cxn>
                <a:cxn ang="0">
                  <a:pos x="363" y="1579"/>
                </a:cxn>
                <a:cxn ang="0">
                  <a:pos x="80" y="1576"/>
                </a:cxn>
                <a:cxn ang="0">
                  <a:pos x="387" y="1576"/>
                </a:cxn>
                <a:cxn ang="0">
                  <a:pos x="64" y="1554"/>
                </a:cxn>
                <a:cxn ang="0">
                  <a:pos x="64" y="1554"/>
                </a:cxn>
                <a:cxn ang="0">
                  <a:pos x="459" y="1540"/>
                </a:cxn>
                <a:cxn ang="0">
                  <a:pos x="542" y="1482"/>
                </a:cxn>
                <a:cxn ang="0">
                  <a:pos x="29" y="1450"/>
                </a:cxn>
                <a:cxn ang="0">
                  <a:pos x="584" y="1425"/>
                </a:cxn>
                <a:cxn ang="0">
                  <a:pos x="0" y="1396"/>
                </a:cxn>
                <a:cxn ang="0">
                  <a:pos x="12" y="1431"/>
                </a:cxn>
                <a:cxn ang="0">
                  <a:pos x="625" y="1425"/>
                </a:cxn>
                <a:cxn ang="0">
                  <a:pos x="708" y="1367"/>
                </a:cxn>
                <a:cxn ang="0">
                  <a:pos x="27" y="1309"/>
                </a:cxn>
                <a:cxn ang="0">
                  <a:pos x="751" y="1310"/>
                </a:cxn>
                <a:cxn ang="0">
                  <a:pos x="779" y="1290"/>
                </a:cxn>
                <a:cxn ang="0">
                  <a:pos x="32" y="1299"/>
                </a:cxn>
                <a:cxn ang="0">
                  <a:pos x="841" y="1272"/>
                </a:cxn>
                <a:cxn ang="0">
                  <a:pos x="841" y="1272"/>
                </a:cxn>
                <a:cxn ang="0">
                  <a:pos x="80" y="1235"/>
                </a:cxn>
                <a:cxn ang="0">
                  <a:pos x="930" y="1213"/>
                </a:cxn>
                <a:cxn ang="0">
                  <a:pos x="989" y="1158"/>
                </a:cxn>
                <a:cxn ang="0">
                  <a:pos x="109" y="1135"/>
                </a:cxn>
                <a:cxn ang="0">
                  <a:pos x="1001" y="1136"/>
                </a:cxn>
                <a:cxn ang="0">
                  <a:pos x="129" y="1120"/>
                </a:cxn>
                <a:cxn ang="0">
                  <a:pos x="1063" y="1118"/>
                </a:cxn>
                <a:cxn ang="0">
                  <a:pos x="1063" y="1118"/>
                </a:cxn>
                <a:cxn ang="0">
                  <a:pos x="1125" y="1078"/>
                </a:cxn>
                <a:cxn ang="0">
                  <a:pos x="194" y="1027"/>
                </a:cxn>
                <a:cxn ang="0">
                  <a:pos x="1211" y="1004"/>
                </a:cxn>
                <a:cxn ang="0">
                  <a:pos x="206" y="956"/>
                </a:cxn>
                <a:cxn ang="0">
                  <a:pos x="1223" y="982"/>
                </a:cxn>
                <a:cxn ang="0">
                  <a:pos x="1276" y="959"/>
                </a:cxn>
                <a:cxn ang="0">
                  <a:pos x="232" y="944"/>
                </a:cxn>
                <a:cxn ang="0">
                  <a:pos x="232" y="944"/>
                </a:cxn>
                <a:cxn ang="0">
                  <a:pos x="1347" y="924"/>
                </a:cxn>
                <a:cxn ang="0">
                  <a:pos x="1430" y="866"/>
                </a:cxn>
                <a:cxn ang="0">
                  <a:pos x="287" y="833"/>
                </a:cxn>
                <a:cxn ang="0">
                  <a:pos x="1473" y="809"/>
                </a:cxn>
                <a:cxn ang="0">
                  <a:pos x="288" y="808"/>
                </a:cxn>
                <a:cxn ang="0">
                  <a:pos x="1498" y="805"/>
                </a:cxn>
                <a:cxn ang="0">
                  <a:pos x="330" y="766"/>
                </a:cxn>
                <a:cxn ang="0">
                  <a:pos x="330" y="766"/>
                </a:cxn>
                <a:cxn ang="0">
                  <a:pos x="373" y="700"/>
                </a:cxn>
                <a:cxn ang="0">
                  <a:pos x="421" y="611"/>
                </a:cxn>
                <a:cxn ang="0">
                  <a:pos x="450" y="537"/>
                </a:cxn>
                <a:cxn ang="0">
                  <a:pos x="467" y="482"/>
                </a:cxn>
                <a:cxn ang="0">
                  <a:pos x="483" y="452"/>
                </a:cxn>
                <a:cxn ang="0">
                  <a:pos x="520" y="408"/>
                </a:cxn>
                <a:cxn ang="0">
                  <a:pos x="558" y="350"/>
                </a:cxn>
                <a:cxn ang="0">
                  <a:pos x="558" y="350"/>
                </a:cxn>
                <a:cxn ang="0">
                  <a:pos x="601" y="285"/>
                </a:cxn>
                <a:cxn ang="0">
                  <a:pos x="650" y="196"/>
                </a:cxn>
                <a:cxn ang="0">
                  <a:pos x="678" y="121"/>
                </a:cxn>
                <a:cxn ang="0">
                  <a:pos x="695" y="66"/>
                </a:cxn>
                <a:cxn ang="0">
                  <a:pos x="711" y="37"/>
                </a:cxn>
              </a:cxnLst>
              <a:rect l="0" t="0" r="r" b="b"/>
              <a:pathLst>
                <a:path w="1548" h="1638">
                  <a:moveTo>
                    <a:pt x="241" y="1638"/>
                  </a:moveTo>
                  <a:cubicBezTo>
                    <a:pt x="241" y="1638"/>
                    <a:pt x="241" y="1638"/>
                    <a:pt x="241" y="1638"/>
                  </a:cubicBezTo>
                  <a:cubicBezTo>
                    <a:pt x="229" y="1638"/>
                    <a:pt x="217" y="1637"/>
                    <a:pt x="206" y="1635"/>
                  </a:cubicBezTo>
                  <a:cubicBezTo>
                    <a:pt x="200" y="1634"/>
                    <a:pt x="195" y="1629"/>
                    <a:pt x="196" y="1623"/>
                  </a:cubicBezTo>
                  <a:cubicBezTo>
                    <a:pt x="197" y="1616"/>
                    <a:pt x="203" y="1612"/>
                    <a:pt x="209" y="1613"/>
                  </a:cubicBezTo>
                  <a:cubicBezTo>
                    <a:pt x="220" y="1615"/>
                    <a:pt x="230" y="1615"/>
                    <a:pt x="241" y="1615"/>
                  </a:cubicBezTo>
                  <a:cubicBezTo>
                    <a:pt x="247" y="1615"/>
                    <a:pt x="253" y="1621"/>
                    <a:pt x="253" y="1627"/>
                  </a:cubicBezTo>
                  <a:cubicBezTo>
                    <a:pt x="252" y="1633"/>
                    <a:pt x="247" y="1638"/>
                    <a:pt x="241" y="1638"/>
                  </a:cubicBezTo>
                  <a:close/>
                  <a:moveTo>
                    <a:pt x="275" y="1636"/>
                  </a:moveTo>
                  <a:cubicBezTo>
                    <a:pt x="269" y="1636"/>
                    <a:pt x="264" y="1632"/>
                    <a:pt x="264" y="1626"/>
                  </a:cubicBezTo>
                  <a:cubicBezTo>
                    <a:pt x="263" y="1620"/>
                    <a:pt x="267" y="1614"/>
                    <a:pt x="273" y="1613"/>
                  </a:cubicBezTo>
                  <a:cubicBezTo>
                    <a:pt x="284" y="1612"/>
                    <a:pt x="294" y="1609"/>
                    <a:pt x="305" y="1606"/>
                  </a:cubicBezTo>
                  <a:cubicBezTo>
                    <a:pt x="311" y="1604"/>
                    <a:pt x="317" y="1608"/>
                    <a:pt x="319" y="1614"/>
                  </a:cubicBezTo>
                  <a:cubicBezTo>
                    <a:pt x="320" y="1620"/>
                    <a:pt x="317" y="1626"/>
                    <a:pt x="311" y="1628"/>
                  </a:cubicBezTo>
                  <a:cubicBezTo>
                    <a:pt x="300" y="1631"/>
                    <a:pt x="288" y="1634"/>
                    <a:pt x="276" y="1636"/>
                  </a:cubicBezTo>
                  <a:cubicBezTo>
                    <a:pt x="276" y="1636"/>
                    <a:pt x="275" y="1636"/>
                    <a:pt x="275" y="1636"/>
                  </a:cubicBezTo>
                  <a:close/>
                  <a:moveTo>
                    <a:pt x="175" y="1628"/>
                  </a:moveTo>
                  <a:cubicBezTo>
                    <a:pt x="174" y="1628"/>
                    <a:pt x="172" y="1628"/>
                    <a:pt x="171" y="1628"/>
                  </a:cubicBezTo>
                  <a:cubicBezTo>
                    <a:pt x="160" y="1624"/>
                    <a:pt x="149" y="1620"/>
                    <a:pt x="138" y="1615"/>
                  </a:cubicBezTo>
                  <a:cubicBezTo>
                    <a:pt x="133" y="1612"/>
                    <a:pt x="130" y="1605"/>
                    <a:pt x="133" y="1600"/>
                  </a:cubicBezTo>
                  <a:cubicBezTo>
                    <a:pt x="136" y="1594"/>
                    <a:pt x="142" y="1592"/>
                    <a:pt x="148" y="1594"/>
                  </a:cubicBezTo>
                  <a:cubicBezTo>
                    <a:pt x="158" y="1599"/>
                    <a:pt x="168" y="1603"/>
                    <a:pt x="178" y="1606"/>
                  </a:cubicBezTo>
                  <a:cubicBezTo>
                    <a:pt x="184" y="1608"/>
                    <a:pt x="187" y="1614"/>
                    <a:pt x="185" y="1620"/>
                  </a:cubicBezTo>
                  <a:cubicBezTo>
                    <a:pt x="184" y="1625"/>
                    <a:pt x="179" y="1628"/>
                    <a:pt x="175" y="1628"/>
                  </a:cubicBezTo>
                  <a:close/>
                  <a:moveTo>
                    <a:pt x="339" y="1616"/>
                  </a:moveTo>
                  <a:cubicBezTo>
                    <a:pt x="335" y="1616"/>
                    <a:pt x="331" y="1614"/>
                    <a:pt x="329" y="1610"/>
                  </a:cubicBezTo>
                  <a:cubicBezTo>
                    <a:pt x="326" y="1604"/>
                    <a:pt x="329" y="1597"/>
                    <a:pt x="335" y="1595"/>
                  </a:cubicBezTo>
                  <a:cubicBezTo>
                    <a:pt x="344" y="1590"/>
                    <a:pt x="354" y="1585"/>
                    <a:pt x="363" y="1579"/>
                  </a:cubicBezTo>
                  <a:cubicBezTo>
                    <a:pt x="368" y="1576"/>
                    <a:pt x="375" y="1577"/>
                    <a:pt x="378" y="1582"/>
                  </a:cubicBezTo>
                  <a:cubicBezTo>
                    <a:pt x="382" y="1588"/>
                    <a:pt x="380" y="1595"/>
                    <a:pt x="375" y="1598"/>
                  </a:cubicBezTo>
                  <a:cubicBezTo>
                    <a:pt x="365" y="1605"/>
                    <a:pt x="355" y="1610"/>
                    <a:pt x="344" y="1615"/>
                  </a:cubicBezTo>
                  <a:cubicBezTo>
                    <a:pt x="343" y="1616"/>
                    <a:pt x="341" y="1616"/>
                    <a:pt x="339" y="1616"/>
                  </a:cubicBezTo>
                  <a:close/>
                  <a:moveTo>
                    <a:pt x="114" y="1599"/>
                  </a:moveTo>
                  <a:cubicBezTo>
                    <a:pt x="112" y="1599"/>
                    <a:pt x="109" y="1599"/>
                    <a:pt x="107" y="1597"/>
                  </a:cubicBezTo>
                  <a:cubicBezTo>
                    <a:pt x="98" y="1591"/>
                    <a:pt x="88" y="1583"/>
                    <a:pt x="80" y="1576"/>
                  </a:cubicBezTo>
                  <a:cubicBezTo>
                    <a:pt x="75" y="1571"/>
                    <a:pt x="75" y="1564"/>
                    <a:pt x="79" y="1560"/>
                  </a:cubicBezTo>
                  <a:cubicBezTo>
                    <a:pt x="83" y="1555"/>
                    <a:pt x="90" y="1555"/>
                    <a:pt x="95" y="1559"/>
                  </a:cubicBezTo>
                  <a:cubicBezTo>
                    <a:pt x="103" y="1566"/>
                    <a:pt x="111" y="1573"/>
                    <a:pt x="120" y="1578"/>
                  </a:cubicBezTo>
                  <a:cubicBezTo>
                    <a:pt x="125" y="1582"/>
                    <a:pt x="127" y="1589"/>
                    <a:pt x="123" y="1594"/>
                  </a:cubicBezTo>
                  <a:cubicBezTo>
                    <a:pt x="121" y="1597"/>
                    <a:pt x="117" y="1599"/>
                    <a:pt x="114" y="1599"/>
                  </a:cubicBezTo>
                  <a:close/>
                  <a:moveTo>
                    <a:pt x="397" y="1581"/>
                  </a:moveTo>
                  <a:cubicBezTo>
                    <a:pt x="393" y="1581"/>
                    <a:pt x="389" y="1579"/>
                    <a:pt x="387" y="1576"/>
                  </a:cubicBezTo>
                  <a:cubicBezTo>
                    <a:pt x="384" y="1571"/>
                    <a:pt x="385" y="1564"/>
                    <a:pt x="390" y="1560"/>
                  </a:cubicBezTo>
                  <a:cubicBezTo>
                    <a:pt x="418" y="1541"/>
                    <a:pt x="418" y="1541"/>
                    <a:pt x="418" y="1541"/>
                  </a:cubicBezTo>
                  <a:cubicBezTo>
                    <a:pt x="423" y="1537"/>
                    <a:pt x="430" y="1539"/>
                    <a:pt x="434" y="1544"/>
                  </a:cubicBezTo>
                  <a:cubicBezTo>
                    <a:pt x="437" y="1549"/>
                    <a:pt x="436" y="1556"/>
                    <a:pt x="431" y="1559"/>
                  </a:cubicBezTo>
                  <a:cubicBezTo>
                    <a:pt x="403" y="1579"/>
                    <a:pt x="403" y="1579"/>
                    <a:pt x="403" y="1579"/>
                  </a:cubicBezTo>
                  <a:cubicBezTo>
                    <a:pt x="401" y="1580"/>
                    <a:pt x="399" y="1581"/>
                    <a:pt x="397" y="1581"/>
                  </a:cubicBezTo>
                  <a:close/>
                  <a:moveTo>
                    <a:pt x="64" y="1554"/>
                  </a:moveTo>
                  <a:cubicBezTo>
                    <a:pt x="61" y="1554"/>
                    <a:pt x="57" y="1553"/>
                    <a:pt x="55" y="1550"/>
                  </a:cubicBezTo>
                  <a:cubicBezTo>
                    <a:pt x="48" y="1541"/>
                    <a:pt x="41" y="1531"/>
                    <a:pt x="35" y="1521"/>
                  </a:cubicBezTo>
                  <a:cubicBezTo>
                    <a:pt x="31" y="1516"/>
                    <a:pt x="33" y="1509"/>
                    <a:pt x="38" y="1506"/>
                  </a:cubicBezTo>
                  <a:cubicBezTo>
                    <a:pt x="44" y="1502"/>
                    <a:pt x="51" y="1504"/>
                    <a:pt x="54" y="1509"/>
                  </a:cubicBezTo>
                  <a:cubicBezTo>
                    <a:pt x="60" y="1518"/>
                    <a:pt x="66" y="1527"/>
                    <a:pt x="73" y="1536"/>
                  </a:cubicBezTo>
                  <a:cubicBezTo>
                    <a:pt x="77" y="1540"/>
                    <a:pt x="76" y="1547"/>
                    <a:pt x="71" y="1551"/>
                  </a:cubicBezTo>
                  <a:cubicBezTo>
                    <a:pt x="69" y="1553"/>
                    <a:pt x="66" y="1554"/>
                    <a:pt x="64" y="1554"/>
                  </a:cubicBezTo>
                  <a:close/>
                  <a:moveTo>
                    <a:pt x="452" y="1542"/>
                  </a:moveTo>
                  <a:cubicBezTo>
                    <a:pt x="449" y="1542"/>
                    <a:pt x="445" y="1540"/>
                    <a:pt x="443" y="1537"/>
                  </a:cubicBezTo>
                  <a:cubicBezTo>
                    <a:pt x="439" y="1532"/>
                    <a:pt x="440" y="1525"/>
                    <a:pt x="446" y="1522"/>
                  </a:cubicBezTo>
                  <a:cubicBezTo>
                    <a:pt x="473" y="1502"/>
                    <a:pt x="473" y="1502"/>
                    <a:pt x="473" y="1502"/>
                  </a:cubicBezTo>
                  <a:cubicBezTo>
                    <a:pt x="479" y="1499"/>
                    <a:pt x="486" y="1500"/>
                    <a:pt x="489" y="1505"/>
                  </a:cubicBezTo>
                  <a:cubicBezTo>
                    <a:pt x="493" y="1510"/>
                    <a:pt x="491" y="1517"/>
                    <a:pt x="486" y="1521"/>
                  </a:cubicBezTo>
                  <a:cubicBezTo>
                    <a:pt x="459" y="1540"/>
                    <a:pt x="459" y="1540"/>
                    <a:pt x="459" y="1540"/>
                  </a:cubicBezTo>
                  <a:cubicBezTo>
                    <a:pt x="457" y="1542"/>
                    <a:pt x="454" y="1542"/>
                    <a:pt x="452" y="1542"/>
                  </a:cubicBezTo>
                  <a:close/>
                  <a:moveTo>
                    <a:pt x="508" y="1504"/>
                  </a:moveTo>
                  <a:cubicBezTo>
                    <a:pt x="504" y="1504"/>
                    <a:pt x="501" y="1502"/>
                    <a:pt x="498" y="1499"/>
                  </a:cubicBezTo>
                  <a:cubicBezTo>
                    <a:pt x="495" y="1494"/>
                    <a:pt x="496" y="1487"/>
                    <a:pt x="501" y="1483"/>
                  </a:cubicBezTo>
                  <a:cubicBezTo>
                    <a:pt x="529" y="1464"/>
                    <a:pt x="529" y="1464"/>
                    <a:pt x="529" y="1464"/>
                  </a:cubicBezTo>
                  <a:cubicBezTo>
                    <a:pt x="534" y="1460"/>
                    <a:pt x="541" y="1461"/>
                    <a:pt x="545" y="1467"/>
                  </a:cubicBezTo>
                  <a:cubicBezTo>
                    <a:pt x="548" y="1472"/>
                    <a:pt x="547" y="1479"/>
                    <a:pt x="542" y="1482"/>
                  </a:cubicBezTo>
                  <a:cubicBezTo>
                    <a:pt x="514" y="1502"/>
                    <a:pt x="514" y="1502"/>
                    <a:pt x="514" y="1502"/>
                  </a:cubicBezTo>
                  <a:cubicBezTo>
                    <a:pt x="512" y="1503"/>
                    <a:pt x="510" y="1504"/>
                    <a:pt x="508" y="1504"/>
                  </a:cubicBezTo>
                  <a:close/>
                  <a:moveTo>
                    <a:pt x="29" y="1497"/>
                  </a:moveTo>
                  <a:cubicBezTo>
                    <a:pt x="25" y="1497"/>
                    <a:pt x="20" y="1494"/>
                    <a:pt x="19" y="1490"/>
                  </a:cubicBezTo>
                  <a:cubicBezTo>
                    <a:pt x="14" y="1479"/>
                    <a:pt x="10" y="1467"/>
                    <a:pt x="7" y="1456"/>
                  </a:cubicBezTo>
                  <a:cubicBezTo>
                    <a:pt x="6" y="1450"/>
                    <a:pt x="9" y="1444"/>
                    <a:pt x="15" y="1442"/>
                  </a:cubicBezTo>
                  <a:cubicBezTo>
                    <a:pt x="21" y="1441"/>
                    <a:pt x="28" y="1444"/>
                    <a:pt x="29" y="1450"/>
                  </a:cubicBezTo>
                  <a:cubicBezTo>
                    <a:pt x="32" y="1461"/>
                    <a:pt x="35" y="1471"/>
                    <a:pt x="39" y="1481"/>
                  </a:cubicBezTo>
                  <a:cubicBezTo>
                    <a:pt x="42" y="1487"/>
                    <a:pt x="39" y="1493"/>
                    <a:pt x="33" y="1496"/>
                  </a:cubicBezTo>
                  <a:cubicBezTo>
                    <a:pt x="32" y="1496"/>
                    <a:pt x="30" y="1497"/>
                    <a:pt x="29" y="1497"/>
                  </a:cubicBezTo>
                  <a:close/>
                  <a:moveTo>
                    <a:pt x="563" y="1465"/>
                  </a:moveTo>
                  <a:cubicBezTo>
                    <a:pt x="560" y="1465"/>
                    <a:pt x="556" y="1463"/>
                    <a:pt x="554" y="1460"/>
                  </a:cubicBezTo>
                  <a:cubicBezTo>
                    <a:pt x="550" y="1455"/>
                    <a:pt x="552" y="1448"/>
                    <a:pt x="557" y="1444"/>
                  </a:cubicBezTo>
                  <a:cubicBezTo>
                    <a:pt x="584" y="1425"/>
                    <a:pt x="584" y="1425"/>
                    <a:pt x="584" y="1425"/>
                  </a:cubicBezTo>
                  <a:cubicBezTo>
                    <a:pt x="590" y="1422"/>
                    <a:pt x="597" y="1423"/>
                    <a:pt x="600" y="1428"/>
                  </a:cubicBezTo>
                  <a:cubicBezTo>
                    <a:pt x="604" y="1433"/>
                    <a:pt x="603" y="1440"/>
                    <a:pt x="597" y="1444"/>
                  </a:cubicBezTo>
                  <a:cubicBezTo>
                    <a:pt x="570" y="1463"/>
                    <a:pt x="570" y="1463"/>
                    <a:pt x="570" y="1463"/>
                  </a:cubicBezTo>
                  <a:cubicBezTo>
                    <a:pt x="568" y="1464"/>
                    <a:pt x="565" y="1465"/>
                    <a:pt x="563" y="1465"/>
                  </a:cubicBezTo>
                  <a:close/>
                  <a:moveTo>
                    <a:pt x="12" y="1431"/>
                  </a:moveTo>
                  <a:cubicBezTo>
                    <a:pt x="7" y="1431"/>
                    <a:pt x="2" y="1427"/>
                    <a:pt x="1" y="1421"/>
                  </a:cubicBezTo>
                  <a:cubicBezTo>
                    <a:pt x="0" y="1413"/>
                    <a:pt x="0" y="1404"/>
                    <a:pt x="0" y="1396"/>
                  </a:cubicBezTo>
                  <a:cubicBezTo>
                    <a:pt x="0" y="1392"/>
                    <a:pt x="0" y="1389"/>
                    <a:pt x="0" y="1386"/>
                  </a:cubicBezTo>
                  <a:cubicBezTo>
                    <a:pt x="0" y="1380"/>
                    <a:pt x="5" y="1375"/>
                    <a:pt x="12" y="1375"/>
                  </a:cubicBezTo>
                  <a:cubicBezTo>
                    <a:pt x="18" y="1375"/>
                    <a:pt x="23" y="1380"/>
                    <a:pt x="23" y="1387"/>
                  </a:cubicBezTo>
                  <a:cubicBezTo>
                    <a:pt x="22" y="1390"/>
                    <a:pt x="22" y="1393"/>
                    <a:pt x="22" y="1396"/>
                  </a:cubicBezTo>
                  <a:cubicBezTo>
                    <a:pt x="22" y="1403"/>
                    <a:pt x="23" y="1411"/>
                    <a:pt x="24" y="1419"/>
                  </a:cubicBezTo>
                  <a:cubicBezTo>
                    <a:pt x="24" y="1425"/>
                    <a:pt x="20" y="1431"/>
                    <a:pt x="13" y="1431"/>
                  </a:cubicBezTo>
                  <a:cubicBezTo>
                    <a:pt x="13" y="1431"/>
                    <a:pt x="13" y="1431"/>
                    <a:pt x="12" y="1431"/>
                  </a:cubicBezTo>
                  <a:close/>
                  <a:moveTo>
                    <a:pt x="619" y="1427"/>
                  </a:moveTo>
                  <a:cubicBezTo>
                    <a:pt x="615" y="1427"/>
                    <a:pt x="612" y="1425"/>
                    <a:pt x="609" y="1422"/>
                  </a:cubicBezTo>
                  <a:cubicBezTo>
                    <a:pt x="606" y="1417"/>
                    <a:pt x="607" y="1410"/>
                    <a:pt x="612" y="1406"/>
                  </a:cubicBezTo>
                  <a:cubicBezTo>
                    <a:pt x="640" y="1387"/>
                    <a:pt x="640" y="1387"/>
                    <a:pt x="640" y="1387"/>
                  </a:cubicBezTo>
                  <a:cubicBezTo>
                    <a:pt x="645" y="1383"/>
                    <a:pt x="652" y="1384"/>
                    <a:pt x="656" y="1390"/>
                  </a:cubicBezTo>
                  <a:cubicBezTo>
                    <a:pt x="659" y="1395"/>
                    <a:pt x="658" y="1402"/>
                    <a:pt x="653" y="1405"/>
                  </a:cubicBezTo>
                  <a:cubicBezTo>
                    <a:pt x="625" y="1425"/>
                    <a:pt x="625" y="1425"/>
                    <a:pt x="625" y="1425"/>
                  </a:cubicBezTo>
                  <a:cubicBezTo>
                    <a:pt x="623" y="1426"/>
                    <a:pt x="621" y="1427"/>
                    <a:pt x="619" y="1427"/>
                  </a:cubicBezTo>
                  <a:close/>
                  <a:moveTo>
                    <a:pt x="674" y="1388"/>
                  </a:moveTo>
                  <a:cubicBezTo>
                    <a:pt x="671" y="1388"/>
                    <a:pt x="667" y="1386"/>
                    <a:pt x="665" y="1383"/>
                  </a:cubicBezTo>
                  <a:cubicBezTo>
                    <a:pt x="661" y="1378"/>
                    <a:pt x="663" y="1371"/>
                    <a:pt x="668" y="1367"/>
                  </a:cubicBezTo>
                  <a:cubicBezTo>
                    <a:pt x="695" y="1348"/>
                    <a:pt x="695" y="1348"/>
                    <a:pt x="695" y="1348"/>
                  </a:cubicBezTo>
                  <a:cubicBezTo>
                    <a:pt x="701" y="1345"/>
                    <a:pt x="708" y="1346"/>
                    <a:pt x="711" y="1351"/>
                  </a:cubicBezTo>
                  <a:cubicBezTo>
                    <a:pt x="715" y="1356"/>
                    <a:pt x="714" y="1363"/>
                    <a:pt x="708" y="1367"/>
                  </a:cubicBezTo>
                  <a:cubicBezTo>
                    <a:pt x="681" y="1386"/>
                    <a:pt x="681" y="1386"/>
                    <a:pt x="681" y="1386"/>
                  </a:cubicBezTo>
                  <a:cubicBezTo>
                    <a:pt x="679" y="1387"/>
                    <a:pt x="676" y="1388"/>
                    <a:pt x="674" y="1388"/>
                  </a:cubicBezTo>
                  <a:close/>
                  <a:moveTo>
                    <a:pt x="15" y="1364"/>
                  </a:moveTo>
                  <a:cubicBezTo>
                    <a:pt x="14" y="1364"/>
                    <a:pt x="14" y="1364"/>
                    <a:pt x="13" y="1364"/>
                  </a:cubicBezTo>
                  <a:cubicBezTo>
                    <a:pt x="7" y="1363"/>
                    <a:pt x="3" y="1357"/>
                    <a:pt x="4" y="1351"/>
                  </a:cubicBezTo>
                  <a:cubicBezTo>
                    <a:pt x="6" y="1339"/>
                    <a:pt x="9" y="1327"/>
                    <a:pt x="13" y="1316"/>
                  </a:cubicBezTo>
                  <a:cubicBezTo>
                    <a:pt x="15" y="1310"/>
                    <a:pt x="21" y="1307"/>
                    <a:pt x="27" y="1309"/>
                  </a:cubicBezTo>
                  <a:cubicBezTo>
                    <a:pt x="33" y="1311"/>
                    <a:pt x="36" y="1318"/>
                    <a:pt x="34" y="1324"/>
                  </a:cubicBezTo>
                  <a:cubicBezTo>
                    <a:pt x="31" y="1334"/>
                    <a:pt x="28" y="1344"/>
                    <a:pt x="26" y="1355"/>
                  </a:cubicBezTo>
                  <a:cubicBezTo>
                    <a:pt x="25" y="1360"/>
                    <a:pt x="20" y="1364"/>
                    <a:pt x="15" y="1364"/>
                  </a:cubicBezTo>
                  <a:close/>
                  <a:moveTo>
                    <a:pt x="730" y="1350"/>
                  </a:moveTo>
                  <a:cubicBezTo>
                    <a:pt x="726" y="1350"/>
                    <a:pt x="723" y="1348"/>
                    <a:pt x="720" y="1345"/>
                  </a:cubicBezTo>
                  <a:cubicBezTo>
                    <a:pt x="717" y="1340"/>
                    <a:pt x="718" y="1332"/>
                    <a:pt x="723" y="1329"/>
                  </a:cubicBezTo>
                  <a:cubicBezTo>
                    <a:pt x="751" y="1310"/>
                    <a:pt x="751" y="1310"/>
                    <a:pt x="751" y="1310"/>
                  </a:cubicBezTo>
                  <a:cubicBezTo>
                    <a:pt x="756" y="1306"/>
                    <a:pt x="763" y="1307"/>
                    <a:pt x="767" y="1312"/>
                  </a:cubicBezTo>
                  <a:cubicBezTo>
                    <a:pt x="770" y="1318"/>
                    <a:pt x="769" y="1325"/>
                    <a:pt x="764" y="1328"/>
                  </a:cubicBezTo>
                  <a:cubicBezTo>
                    <a:pt x="736" y="1348"/>
                    <a:pt x="736" y="1348"/>
                    <a:pt x="736" y="1348"/>
                  </a:cubicBezTo>
                  <a:cubicBezTo>
                    <a:pt x="734" y="1349"/>
                    <a:pt x="732" y="1350"/>
                    <a:pt x="730" y="1350"/>
                  </a:cubicBezTo>
                  <a:close/>
                  <a:moveTo>
                    <a:pt x="785" y="1311"/>
                  </a:moveTo>
                  <a:cubicBezTo>
                    <a:pt x="782" y="1311"/>
                    <a:pt x="778" y="1309"/>
                    <a:pt x="776" y="1306"/>
                  </a:cubicBezTo>
                  <a:cubicBezTo>
                    <a:pt x="772" y="1301"/>
                    <a:pt x="774" y="1294"/>
                    <a:pt x="779" y="1290"/>
                  </a:cubicBezTo>
                  <a:cubicBezTo>
                    <a:pt x="807" y="1271"/>
                    <a:pt x="807" y="1271"/>
                    <a:pt x="807" y="1271"/>
                  </a:cubicBezTo>
                  <a:cubicBezTo>
                    <a:pt x="812" y="1268"/>
                    <a:pt x="819" y="1269"/>
                    <a:pt x="822" y="1274"/>
                  </a:cubicBezTo>
                  <a:cubicBezTo>
                    <a:pt x="826" y="1279"/>
                    <a:pt x="825" y="1286"/>
                    <a:pt x="819" y="1290"/>
                  </a:cubicBezTo>
                  <a:cubicBezTo>
                    <a:pt x="792" y="1309"/>
                    <a:pt x="792" y="1309"/>
                    <a:pt x="792" y="1309"/>
                  </a:cubicBezTo>
                  <a:cubicBezTo>
                    <a:pt x="790" y="1310"/>
                    <a:pt x="787" y="1311"/>
                    <a:pt x="785" y="1311"/>
                  </a:cubicBezTo>
                  <a:close/>
                  <a:moveTo>
                    <a:pt x="37" y="1300"/>
                  </a:moveTo>
                  <a:cubicBezTo>
                    <a:pt x="35" y="1300"/>
                    <a:pt x="33" y="1300"/>
                    <a:pt x="32" y="1299"/>
                  </a:cubicBezTo>
                  <a:cubicBezTo>
                    <a:pt x="26" y="1296"/>
                    <a:pt x="24" y="1289"/>
                    <a:pt x="27" y="1284"/>
                  </a:cubicBezTo>
                  <a:cubicBezTo>
                    <a:pt x="28" y="1281"/>
                    <a:pt x="34" y="1271"/>
                    <a:pt x="43" y="1254"/>
                  </a:cubicBezTo>
                  <a:cubicBezTo>
                    <a:pt x="46" y="1248"/>
                    <a:pt x="53" y="1246"/>
                    <a:pt x="59" y="1249"/>
                  </a:cubicBezTo>
                  <a:cubicBezTo>
                    <a:pt x="64" y="1252"/>
                    <a:pt x="66" y="1259"/>
                    <a:pt x="63" y="1264"/>
                  </a:cubicBezTo>
                  <a:cubicBezTo>
                    <a:pt x="54" y="1281"/>
                    <a:pt x="48" y="1292"/>
                    <a:pt x="47" y="1294"/>
                  </a:cubicBezTo>
                  <a:cubicBezTo>
                    <a:pt x="45" y="1298"/>
                    <a:pt x="41" y="1300"/>
                    <a:pt x="37" y="1300"/>
                  </a:cubicBezTo>
                  <a:close/>
                  <a:moveTo>
                    <a:pt x="841" y="1272"/>
                  </a:moveTo>
                  <a:cubicBezTo>
                    <a:pt x="837" y="1272"/>
                    <a:pt x="834" y="1271"/>
                    <a:pt x="831" y="1268"/>
                  </a:cubicBezTo>
                  <a:cubicBezTo>
                    <a:pt x="828" y="1262"/>
                    <a:pt x="829" y="1255"/>
                    <a:pt x="834" y="1252"/>
                  </a:cubicBezTo>
                  <a:cubicBezTo>
                    <a:pt x="862" y="1233"/>
                    <a:pt x="862" y="1233"/>
                    <a:pt x="862" y="1233"/>
                  </a:cubicBezTo>
                  <a:cubicBezTo>
                    <a:pt x="867" y="1229"/>
                    <a:pt x="874" y="1230"/>
                    <a:pt x="878" y="1235"/>
                  </a:cubicBezTo>
                  <a:cubicBezTo>
                    <a:pt x="881" y="1241"/>
                    <a:pt x="880" y="1248"/>
                    <a:pt x="875" y="1251"/>
                  </a:cubicBezTo>
                  <a:cubicBezTo>
                    <a:pt x="847" y="1270"/>
                    <a:pt x="847" y="1270"/>
                    <a:pt x="847" y="1270"/>
                  </a:cubicBezTo>
                  <a:cubicBezTo>
                    <a:pt x="845" y="1272"/>
                    <a:pt x="843" y="1272"/>
                    <a:pt x="841" y="1272"/>
                  </a:cubicBezTo>
                  <a:close/>
                  <a:moveTo>
                    <a:pt x="70" y="1241"/>
                  </a:moveTo>
                  <a:cubicBezTo>
                    <a:pt x="68" y="1241"/>
                    <a:pt x="66" y="1240"/>
                    <a:pt x="64" y="1239"/>
                  </a:cubicBezTo>
                  <a:cubicBezTo>
                    <a:pt x="59" y="1236"/>
                    <a:pt x="57" y="1229"/>
                    <a:pt x="60" y="1224"/>
                  </a:cubicBezTo>
                  <a:cubicBezTo>
                    <a:pt x="76" y="1194"/>
                    <a:pt x="76" y="1194"/>
                    <a:pt x="76" y="1194"/>
                  </a:cubicBezTo>
                  <a:cubicBezTo>
                    <a:pt x="79" y="1189"/>
                    <a:pt x="86" y="1187"/>
                    <a:pt x="91" y="1190"/>
                  </a:cubicBezTo>
                  <a:cubicBezTo>
                    <a:pt x="97" y="1193"/>
                    <a:pt x="99" y="1199"/>
                    <a:pt x="96" y="1205"/>
                  </a:cubicBezTo>
                  <a:cubicBezTo>
                    <a:pt x="80" y="1235"/>
                    <a:pt x="80" y="1235"/>
                    <a:pt x="80" y="1235"/>
                  </a:cubicBezTo>
                  <a:cubicBezTo>
                    <a:pt x="77" y="1238"/>
                    <a:pt x="74" y="1241"/>
                    <a:pt x="70" y="1241"/>
                  </a:cubicBezTo>
                  <a:close/>
                  <a:moveTo>
                    <a:pt x="896" y="1234"/>
                  </a:moveTo>
                  <a:cubicBezTo>
                    <a:pt x="893" y="1234"/>
                    <a:pt x="889" y="1232"/>
                    <a:pt x="887" y="1229"/>
                  </a:cubicBezTo>
                  <a:cubicBezTo>
                    <a:pt x="883" y="1224"/>
                    <a:pt x="885" y="1217"/>
                    <a:pt x="890" y="1213"/>
                  </a:cubicBezTo>
                  <a:cubicBezTo>
                    <a:pt x="918" y="1194"/>
                    <a:pt x="918" y="1194"/>
                    <a:pt x="918" y="1194"/>
                  </a:cubicBezTo>
                  <a:cubicBezTo>
                    <a:pt x="923" y="1190"/>
                    <a:pt x="930" y="1192"/>
                    <a:pt x="933" y="1197"/>
                  </a:cubicBezTo>
                  <a:cubicBezTo>
                    <a:pt x="937" y="1202"/>
                    <a:pt x="936" y="1209"/>
                    <a:pt x="930" y="1213"/>
                  </a:cubicBezTo>
                  <a:cubicBezTo>
                    <a:pt x="903" y="1232"/>
                    <a:pt x="903" y="1232"/>
                    <a:pt x="903" y="1232"/>
                  </a:cubicBezTo>
                  <a:cubicBezTo>
                    <a:pt x="901" y="1233"/>
                    <a:pt x="898" y="1234"/>
                    <a:pt x="896" y="1234"/>
                  </a:cubicBezTo>
                  <a:close/>
                  <a:moveTo>
                    <a:pt x="952" y="1195"/>
                  </a:moveTo>
                  <a:cubicBezTo>
                    <a:pt x="948" y="1195"/>
                    <a:pt x="945" y="1194"/>
                    <a:pt x="942" y="1191"/>
                  </a:cubicBezTo>
                  <a:cubicBezTo>
                    <a:pt x="939" y="1185"/>
                    <a:pt x="940" y="1178"/>
                    <a:pt x="945" y="1175"/>
                  </a:cubicBezTo>
                  <a:cubicBezTo>
                    <a:pt x="973" y="1156"/>
                    <a:pt x="973" y="1156"/>
                    <a:pt x="973" y="1156"/>
                  </a:cubicBezTo>
                  <a:cubicBezTo>
                    <a:pt x="978" y="1152"/>
                    <a:pt x="985" y="1153"/>
                    <a:pt x="989" y="1158"/>
                  </a:cubicBezTo>
                  <a:cubicBezTo>
                    <a:pt x="992" y="1164"/>
                    <a:pt x="991" y="1171"/>
                    <a:pt x="986" y="1174"/>
                  </a:cubicBezTo>
                  <a:cubicBezTo>
                    <a:pt x="958" y="1193"/>
                    <a:pt x="958" y="1193"/>
                    <a:pt x="958" y="1193"/>
                  </a:cubicBezTo>
                  <a:cubicBezTo>
                    <a:pt x="956" y="1195"/>
                    <a:pt x="954" y="1195"/>
                    <a:pt x="952" y="1195"/>
                  </a:cubicBezTo>
                  <a:close/>
                  <a:moveTo>
                    <a:pt x="102" y="1181"/>
                  </a:moveTo>
                  <a:cubicBezTo>
                    <a:pt x="100" y="1181"/>
                    <a:pt x="98" y="1181"/>
                    <a:pt x="97" y="1180"/>
                  </a:cubicBezTo>
                  <a:cubicBezTo>
                    <a:pt x="91" y="1177"/>
                    <a:pt x="89" y="1170"/>
                    <a:pt x="92" y="1164"/>
                  </a:cubicBezTo>
                  <a:cubicBezTo>
                    <a:pt x="109" y="1135"/>
                    <a:pt x="109" y="1135"/>
                    <a:pt x="109" y="1135"/>
                  </a:cubicBezTo>
                  <a:cubicBezTo>
                    <a:pt x="112" y="1129"/>
                    <a:pt x="118" y="1127"/>
                    <a:pt x="124" y="1130"/>
                  </a:cubicBezTo>
                  <a:cubicBezTo>
                    <a:pt x="129" y="1133"/>
                    <a:pt x="131" y="1140"/>
                    <a:pt x="128" y="1145"/>
                  </a:cubicBezTo>
                  <a:cubicBezTo>
                    <a:pt x="112" y="1175"/>
                    <a:pt x="112" y="1175"/>
                    <a:pt x="112" y="1175"/>
                  </a:cubicBezTo>
                  <a:cubicBezTo>
                    <a:pt x="110" y="1179"/>
                    <a:pt x="106" y="1181"/>
                    <a:pt x="102" y="1181"/>
                  </a:cubicBezTo>
                  <a:close/>
                  <a:moveTo>
                    <a:pt x="1007" y="1157"/>
                  </a:moveTo>
                  <a:cubicBezTo>
                    <a:pt x="1004" y="1157"/>
                    <a:pt x="1000" y="1155"/>
                    <a:pt x="998" y="1152"/>
                  </a:cubicBezTo>
                  <a:cubicBezTo>
                    <a:pt x="994" y="1147"/>
                    <a:pt x="996" y="1140"/>
                    <a:pt x="1001" y="1136"/>
                  </a:cubicBezTo>
                  <a:cubicBezTo>
                    <a:pt x="1029" y="1117"/>
                    <a:pt x="1029" y="1117"/>
                    <a:pt x="1029" y="1117"/>
                  </a:cubicBezTo>
                  <a:cubicBezTo>
                    <a:pt x="1034" y="1113"/>
                    <a:pt x="1041" y="1115"/>
                    <a:pt x="1044" y="1120"/>
                  </a:cubicBezTo>
                  <a:cubicBezTo>
                    <a:pt x="1048" y="1125"/>
                    <a:pt x="1047" y="1132"/>
                    <a:pt x="1042" y="1136"/>
                  </a:cubicBezTo>
                  <a:cubicBezTo>
                    <a:pt x="1014" y="1155"/>
                    <a:pt x="1014" y="1155"/>
                    <a:pt x="1014" y="1155"/>
                  </a:cubicBezTo>
                  <a:cubicBezTo>
                    <a:pt x="1012" y="1156"/>
                    <a:pt x="1010" y="1157"/>
                    <a:pt x="1007" y="1157"/>
                  </a:cubicBezTo>
                  <a:close/>
                  <a:moveTo>
                    <a:pt x="135" y="1122"/>
                  </a:moveTo>
                  <a:cubicBezTo>
                    <a:pt x="133" y="1122"/>
                    <a:pt x="131" y="1121"/>
                    <a:pt x="129" y="1120"/>
                  </a:cubicBezTo>
                  <a:cubicBezTo>
                    <a:pt x="124" y="1117"/>
                    <a:pt x="122" y="1110"/>
                    <a:pt x="125" y="1105"/>
                  </a:cubicBezTo>
                  <a:cubicBezTo>
                    <a:pt x="141" y="1075"/>
                    <a:pt x="141" y="1075"/>
                    <a:pt x="141" y="1075"/>
                  </a:cubicBezTo>
                  <a:cubicBezTo>
                    <a:pt x="144" y="1070"/>
                    <a:pt x="151" y="1068"/>
                    <a:pt x="157" y="1071"/>
                  </a:cubicBezTo>
                  <a:cubicBezTo>
                    <a:pt x="162" y="1074"/>
                    <a:pt x="164" y="1081"/>
                    <a:pt x="161" y="1086"/>
                  </a:cubicBezTo>
                  <a:cubicBezTo>
                    <a:pt x="145" y="1116"/>
                    <a:pt x="145" y="1116"/>
                    <a:pt x="145" y="1116"/>
                  </a:cubicBezTo>
                  <a:cubicBezTo>
                    <a:pt x="143" y="1120"/>
                    <a:pt x="139" y="1122"/>
                    <a:pt x="135" y="1122"/>
                  </a:cubicBezTo>
                  <a:close/>
                  <a:moveTo>
                    <a:pt x="1063" y="1118"/>
                  </a:moveTo>
                  <a:cubicBezTo>
                    <a:pt x="1059" y="1118"/>
                    <a:pt x="1056" y="1117"/>
                    <a:pt x="1053" y="1114"/>
                  </a:cubicBezTo>
                  <a:cubicBezTo>
                    <a:pt x="1050" y="1108"/>
                    <a:pt x="1051" y="1101"/>
                    <a:pt x="1056" y="1098"/>
                  </a:cubicBezTo>
                  <a:cubicBezTo>
                    <a:pt x="1084" y="1078"/>
                    <a:pt x="1084" y="1078"/>
                    <a:pt x="1084" y="1078"/>
                  </a:cubicBezTo>
                  <a:cubicBezTo>
                    <a:pt x="1089" y="1075"/>
                    <a:pt x="1096" y="1076"/>
                    <a:pt x="1100" y="1081"/>
                  </a:cubicBezTo>
                  <a:cubicBezTo>
                    <a:pt x="1103" y="1086"/>
                    <a:pt x="1102" y="1094"/>
                    <a:pt x="1097" y="1097"/>
                  </a:cubicBezTo>
                  <a:cubicBezTo>
                    <a:pt x="1069" y="1116"/>
                    <a:pt x="1069" y="1116"/>
                    <a:pt x="1069" y="1116"/>
                  </a:cubicBezTo>
                  <a:cubicBezTo>
                    <a:pt x="1067" y="1118"/>
                    <a:pt x="1065" y="1118"/>
                    <a:pt x="1063" y="1118"/>
                  </a:cubicBezTo>
                  <a:close/>
                  <a:moveTo>
                    <a:pt x="1118" y="1080"/>
                  </a:moveTo>
                  <a:cubicBezTo>
                    <a:pt x="1115" y="1080"/>
                    <a:pt x="1111" y="1078"/>
                    <a:pt x="1109" y="1075"/>
                  </a:cubicBezTo>
                  <a:cubicBezTo>
                    <a:pt x="1105" y="1070"/>
                    <a:pt x="1107" y="1063"/>
                    <a:pt x="1112" y="1059"/>
                  </a:cubicBezTo>
                  <a:cubicBezTo>
                    <a:pt x="1140" y="1040"/>
                    <a:pt x="1140" y="1040"/>
                    <a:pt x="1140" y="1040"/>
                  </a:cubicBezTo>
                  <a:cubicBezTo>
                    <a:pt x="1145" y="1036"/>
                    <a:pt x="1152" y="1038"/>
                    <a:pt x="1155" y="1043"/>
                  </a:cubicBezTo>
                  <a:cubicBezTo>
                    <a:pt x="1159" y="1048"/>
                    <a:pt x="1158" y="1055"/>
                    <a:pt x="1153" y="1059"/>
                  </a:cubicBezTo>
                  <a:cubicBezTo>
                    <a:pt x="1125" y="1078"/>
                    <a:pt x="1125" y="1078"/>
                    <a:pt x="1125" y="1078"/>
                  </a:cubicBezTo>
                  <a:cubicBezTo>
                    <a:pt x="1123" y="1079"/>
                    <a:pt x="1121" y="1080"/>
                    <a:pt x="1118" y="1080"/>
                  </a:cubicBezTo>
                  <a:close/>
                  <a:moveTo>
                    <a:pt x="167" y="1062"/>
                  </a:moveTo>
                  <a:cubicBezTo>
                    <a:pt x="165" y="1062"/>
                    <a:pt x="164" y="1062"/>
                    <a:pt x="162" y="1061"/>
                  </a:cubicBezTo>
                  <a:cubicBezTo>
                    <a:pt x="156" y="1058"/>
                    <a:pt x="154" y="1051"/>
                    <a:pt x="157" y="1045"/>
                  </a:cubicBezTo>
                  <a:cubicBezTo>
                    <a:pt x="174" y="1016"/>
                    <a:pt x="174" y="1016"/>
                    <a:pt x="174" y="1016"/>
                  </a:cubicBezTo>
                  <a:cubicBezTo>
                    <a:pt x="177" y="1010"/>
                    <a:pt x="184" y="1008"/>
                    <a:pt x="189" y="1011"/>
                  </a:cubicBezTo>
                  <a:cubicBezTo>
                    <a:pt x="195" y="1014"/>
                    <a:pt x="197" y="1021"/>
                    <a:pt x="194" y="1027"/>
                  </a:cubicBezTo>
                  <a:cubicBezTo>
                    <a:pt x="177" y="1056"/>
                    <a:pt x="177" y="1056"/>
                    <a:pt x="177" y="1056"/>
                  </a:cubicBezTo>
                  <a:cubicBezTo>
                    <a:pt x="175" y="1060"/>
                    <a:pt x="171" y="1062"/>
                    <a:pt x="167" y="1062"/>
                  </a:cubicBezTo>
                  <a:close/>
                  <a:moveTo>
                    <a:pt x="1174" y="1041"/>
                  </a:moveTo>
                  <a:cubicBezTo>
                    <a:pt x="1170" y="1041"/>
                    <a:pt x="1167" y="1040"/>
                    <a:pt x="1165" y="1036"/>
                  </a:cubicBezTo>
                  <a:cubicBezTo>
                    <a:pt x="1161" y="1031"/>
                    <a:pt x="1162" y="1024"/>
                    <a:pt x="1167" y="1021"/>
                  </a:cubicBezTo>
                  <a:cubicBezTo>
                    <a:pt x="1195" y="1001"/>
                    <a:pt x="1195" y="1001"/>
                    <a:pt x="1195" y="1001"/>
                  </a:cubicBezTo>
                  <a:cubicBezTo>
                    <a:pt x="1200" y="998"/>
                    <a:pt x="1207" y="999"/>
                    <a:pt x="1211" y="1004"/>
                  </a:cubicBezTo>
                  <a:cubicBezTo>
                    <a:pt x="1214" y="1009"/>
                    <a:pt x="1213" y="1016"/>
                    <a:pt x="1208" y="1020"/>
                  </a:cubicBezTo>
                  <a:cubicBezTo>
                    <a:pt x="1180" y="1039"/>
                    <a:pt x="1180" y="1039"/>
                    <a:pt x="1180" y="1039"/>
                  </a:cubicBezTo>
                  <a:cubicBezTo>
                    <a:pt x="1178" y="1041"/>
                    <a:pt x="1176" y="1041"/>
                    <a:pt x="1174" y="1041"/>
                  </a:cubicBezTo>
                  <a:close/>
                  <a:moveTo>
                    <a:pt x="200" y="1003"/>
                  </a:moveTo>
                  <a:cubicBezTo>
                    <a:pt x="198" y="1003"/>
                    <a:pt x="196" y="1002"/>
                    <a:pt x="194" y="1001"/>
                  </a:cubicBezTo>
                  <a:cubicBezTo>
                    <a:pt x="189" y="998"/>
                    <a:pt x="187" y="992"/>
                    <a:pt x="190" y="986"/>
                  </a:cubicBezTo>
                  <a:cubicBezTo>
                    <a:pt x="206" y="956"/>
                    <a:pt x="206" y="956"/>
                    <a:pt x="206" y="956"/>
                  </a:cubicBezTo>
                  <a:cubicBezTo>
                    <a:pt x="209" y="951"/>
                    <a:pt x="216" y="949"/>
                    <a:pt x="222" y="952"/>
                  </a:cubicBezTo>
                  <a:cubicBezTo>
                    <a:pt x="227" y="955"/>
                    <a:pt x="229" y="962"/>
                    <a:pt x="226" y="967"/>
                  </a:cubicBezTo>
                  <a:cubicBezTo>
                    <a:pt x="210" y="997"/>
                    <a:pt x="210" y="997"/>
                    <a:pt x="210" y="997"/>
                  </a:cubicBezTo>
                  <a:cubicBezTo>
                    <a:pt x="208" y="1001"/>
                    <a:pt x="204" y="1003"/>
                    <a:pt x="200" y="1003"/>
                  </a:cubicBezTo>
                  <a:close/>
                  <a:moveTo>
                    <a:pt x="1229" y="1003"/>
                  </a:moveTo>
                  <a:cubicBezTo>
                    <a:pt x="1226" y="1003"/>
                    <a:pt x="1222" y="1001"/>
                    <a:pt x="1220" y="998"/>
                  </a:cubicBezTo>
                  <a:cubicBezTo>
                    <a:pt x="1216" y="993"/>
                    <a:pt x="1218" y="986"/>
                    <a:pt x="1223" y="982"/>
                  </a:cubicBezTo>
                  <a:cubicBezTo>
                    <a:pt x="1251" y="963"/>
                    <a:pt x="1251" y="963"/>
                    <a:pt x="1251" y="963"/>
                  </a:cubicBezTo>
                  <a:cubicBezTo>
                    <a:pt x="1256" y="959"/>
                    <a:pt x="1263" y="961"/>
                    <a:pt x="1266" y="966"/>
                  </a:cubicBezTo>
                  <a:cubicBezTo>
                    <a:pt x="1270" y="971"/>
                    <a:pt x="1269" y="978"/>
                    <a:pt x="1264" y="982"/>
                  </a:cubicBezTo>
                  <a:cubicBezTo>
                    <a:pt x="1236" y="1001"/>
                    <a:pt x="1236" y="1001"/>
                    <a:pt x="1236" y="1001"/>
                  </a:cubicBezTo>
                  <a:cubicBezTo>
                    <a:pt x="1234" y="1002"/>
                    <a:pt x="1232" y="1003"/>
                    <a:pt x="1229" y="1003"/>
                  </a:cubicBezTo>
                  <a:close/>
                  <a:moveTo>
                    <a:pt x="1285" y="964"/>
                  </a:moveTo>
                  <a:cubicBezTo>
                    <a:pt x="1281" y="964"/>
                    <a:pt x="1278" y="963"/>
                    <a:pt x="1276" y="959"/>
                  </a:cubicBezTo>
                  <a:cubicBezTo>
                    <a:pt x="1272" y="954"/>
                    <a:pt x="1273" y="947"/>
                    <a:pt x="1278" y="944"/>
                  </a:cubicBezTo>
                  <a:cubicBezTo>
                    <a:pt x="1306" y="924"/>
                    <a:pt x="1306" y="924"/>
                    <a:pt x="1306" y="924"/>
                  </a:cubicBezTo>
                  <a:cubicBezTo>
                    <a:pt x="1311" y="921"/>
                    <a:pt x="1318" y="922"/>
                    <a:pt x="1322" y="927"/>
                  </a:cubicBezTo>
                  <a:cubicBezTo>
                    <a:pt x="1326" y="932"/>
                    <a:pt x="1324" y="939"/>
                    <a:pt x="1319" y="943"/>
                  </a:cubicBezTo>
                  <a:cubicBezTo>
                    <a:pt x="1291" y="962"/>
                    <a:pt x="1291" y="962"/>
                    <a:pt x="1291" y="962"/>
                  </a:cubicBezTo>
                  <a:cubicBezTo>
                    <a:pt x="1289" y="964"/>
                    <a:pt x="1287" y="964"/>
                    <a:pt x="1285" y="964"/>
                  </a:cubicBezTo>
                  <a:close/>
                  <a:moveTo>
                    <a:pt x="232" y="944"/>
                  </a:moveTo>
                  <a:cubicBezTo>
                    <a:pt x="231" y="944"/>
                    <a:pt x="229" y="943"/>
                    <a:pt x="227" y="942"/>
                  </a:cubicBezTo>
                  <a:cubicBezTo>
                    <a:pt x="222" y="939"/>
                    <a:pt x="220" y="932"/>
                    <a:pt x="223" y="927"/>
                  </a:cubicBezTo>
                  <a:cubicBezTo>
                    <a:pt x="239" y="897"/>
                    <a:pt x="239" y="897"/>
                    <a:pt x="239" y="897"/>
                  </a:cubicBezTo>
                  <a:cubicBezTo>
                    <a:pt x="242" y="892"/>
                    <a:pt x="249" y="890"/>
                    <a:pt x="254" y="893"/>
                  </a:cubicBezTo>
                  <a:cubicBezTo>
                    <a:pt x="260" y="896"/>
                    <a:pt x="262" y="902"/>
                    <a:pt x="259" y="908"/>
                  </a:cubicBezTo>
                  <a:cubicBezTo>
                    <a:pt x="242" y="938"/>
                    <a:pt x="242" y="938"/>
                    <a:pt x="242" y="938"/>
                  </a:cubicBezTo>
                  <a:cubicBezTo>
                    <a:pt x="240" y="941"/>
                    <a:pt x="236" y="944"/>
                    <a:pt x="232" y="944"/>
                  </a:cubicBezTo>
                  <a:close/>
                  <a:moveTo>
                    <a:pt x="1340" y="926"/>
                  </a:moveTo>
                  <a:cubicBezTo>
                    <a:pt x="1337" y="926"/>
                    <a:pt x="1333" y="924"/>
                    <a:pt x="1331" y="921"/>
                  </a:cubicBezTo>
                  <a:cubicBezTo>
                    <a:pt x="1328" y="916"/>
                    <a:pt x="1329" y="909"/>
                    <a:pt x="1334" y="905"/>
                  </a:cubicBezTo>
                  <a:cubicBezTo>
                    <a:pt x="1362" y="886"/>
                    <a:pt x="1362" y="886"/>
                    <a:pt x="1362" y="886"/>
                  </a:cubicBezTo>
                  <a:cubicBezTo>
                    <a:pt x="1367" y="882"/>
                    <a:pt x="1374" y="884"/>
                    <a:pt x="1377" y="889"/>
                  </a:cubicBezTo>
                  <a:cubicBezTo>
                    <a:pt x="1381" y="894"/>
                    <a:pt x="1380" y="901"/>
                    <a:pt x="1375" y="904"/>
                  </a:cubicBezTo>
                  <a:cubicBezTo>
                    <a:pt x="1347" y="924"/>
                    <a:pt x="1347" y="924"/>
                    <a:pt x="1347" y="924"/>
                  </a:cubicBezTo>
                  <a:cubicBezTo>
                    <a:pt x="1345" y="925"/>
                    <a:pt x="1343" y="926"/>
                    <a:pt x="1340" y="926"/>
                  </a:cubicBezTo>
                  <a:close/>
                  <a:moveTo>
                    <a:pt x="1396" y="887"/>
                  </a:moveTo>
                  <a:cubicBezTo>
                    <a:pt x="1392" y="887"/>
                    <a:pt x="1389" y="886"/>
                    <a:pt x="1387" y="882"/>
                  </a:cubicBezTo>
                  <a:cubicBezTo>
                    <a:pt x="1383" y="877"/>
                    <a:pt x="1384" y="870"/>
                    <a:pt x="1389" y="867"/>
                  </a:cubicBezTo>
                  <a:cubicBezTo>
                    <a:pt x="1417" y="847"/>
                    <a:pt x="1417" y="847"/>
                    <a:pt x="1417" y="847"/>
                  </a:cubicBezTo>
                  <a:cubicBezTo>
                    <a:pt x="1422" y="844"/>
                    <a:pt x="1429" y="845"/>
                    <a:pt x="1433" y="850"/>
                  </a:cubicBezTo>
                  <a:cubicBezTo>
                    <a:pt x="1437" y="855"/>
                    <a:pt x="1435" y="862"/>
                    <a:pt x="1430" y="866"/>
                  </a:cubicBezTo>
                  <a:cubicBezTo>
                    <a:pt x="1402" y="885"/>
                    <a:pt x="1402" y="885"/>
                    <a:pt x="1402" y="885"/>
                  </a:cubicBezTo>
                  <a:cubicBezTo>
                    <a:pt x="1400" y="887"/>
                    <a:pt x="1398" y="887"/>
                    <a:pt x="1396" y="887"/>
                  </a:cubicBezTo>
                  <a:close/>
                  <a:moveTo>
                    <a:pt x="265" y="884"/>
                  </a:moveTo>
                  <a:cubicBezTo>
                    <a:pt x="263" y="884"/>
                    <a:pt x="261" y="884"/>
                    <a:pt x="260" y="883"/>
                  </a:cubicBezTo>
                  <a:cubicBezTo>
                    <a:pt x="254" y="880"/>
                    <a:pt x="252" y="873"/>
                    <a:pt x="255" y="867"/>
                  </a:cubicBezTo>
                  <a:cubicBezTo>
                    <a:pt x="271" y="838"/>
                    <a:pt x="271" y="838"/>
                    <a:pt x="271" y="838"/>
                  </a:cubicBezTo>
                  <a:cubicBezTo>
                    <a:pt x="274" y="832"/>
                    <a:pt x="281" y="830"/>
                    <a:pt x="287" y="833"/>
                  </a:cubicBezTo>
                  <a:cubicBezTo>
                    <a:pt x="292" y="836"/>
                    <a:pt x="294" y="843"/>
                    <a:pt x="291" y="849"/>
                  </a:cubicBezTo>
                  <a:cubicBezTo>
                    <a:pt x="275" y="878"/>
                    <a:pt x="275" y="878"/>
                    <a:pt x="275" y="878"/>
                  </a:cubicBezTo>
                  <a:cubicBezTo>
                    <a:pt x="273" y="882"/>
                    <a:pt x="269" y="884"/>
                    <a:pt x="265" y="884"/>
                  </a:cubicBezTo>
                  <a:close/>
                  <a:moveTo>
                    <a:pt x="1451" y="849"/>
                  </a:moveTo>
                  <a:cubicBezTo>
                    <a:pt x="1448" y="849"/>
                    <a:pt x="1444" y="847"/>
                    <a:pt x="1442" y="844"/>
                  </a:cubicBezTo>
                  <a:cubicBezTo>
                    <a:pt x="1439" y="839"/>
                    <a:pt x="1440" y="832"/>
                    <a:pt x="1445" y="828"/>
                  </a:cubicBezTo>
                  <a:cubicBezTo>
                    <a:pt x="1473" y="809"/>
                    <a:pt x="1473" y="809"/>
                    <a:pt x="1473" y="809"/>
                  </a:cubicBezTo>
                  <a:cubicBezTo>
                    <a:pt x="1478" y="805"/>
                    <a:pt x="1485" y="806"/>
                    <a:pt x="1489" y="812"/>
                  </a:cubicBezTo>
                  <a:cubicBezTo>
                    <a:pt x="1492" y="817"/>
                    <a:pt x="1491" y="824"/>
                    <a:pt x="1486" y="827"/>
                  </a:cubicBezTo>
                  <a:cubicBezTo>
                    <a:pt x="1458" y="847"/>
                    <a:pt x="1458" y="847"/>
                    <a:pt x="1458" y="847"/>
                  </a:cubicBezTo>
                  <a:cubicBezTo>
                    <a:pt x="1456" y="848"/>
                    <a:pt x="1454" y="849"/>
                    <a:pt x="1451" y="849"/>
                  </a:cubicBezTo>
                  <a:close/>
                  <a:moveTo>
                    <a:pt x="298" y="825"/>
                  </a:moveTo>
                  <a:cubicBezTo>
                    <a:pt x="296" y="825"/>
                    <a:pt x="294" y="824"/>
                    <a:pt x="292" y="823"/>
                  </a:cubicBezTo>
                  <a:cubicBezTo>
                    <a:pt x="287" y="820"/>
                    <a:pt x="285" y="814"/>
                    <a:pt x="288" y="808"/>
                  </a:cubicBezTo>
                  <a:cubicBezTo>
                    <a:pt x="304" y="778"/>
                    <a:pt x="304" y="778"/>
                    <a:pt x="304" y="778"/>
                  </a:cubicBezTo>
                  <a:cubicBezTo>
                    <a:pt x="307" y="773"/>
                    <a:pt x="314" y="771"/>
                    <a:pt x="319" y="774"/>
                  </a:cubicBezTo>
                  <a:cubicBezTo>
                    <a:pt x="325" y="777"/>
                    <a:pt x="327" y="784"/>
                    <a:pt x="324" y="789"/>
                  </a:cubicBezTo>
                  <a:cubicBezTo>
                    <a:pt x="308" y="819"/>
                    <a:pt x="308" y="819"/>
                    <a:pt x="308" y="819"/>
                  </a:cubicBezTo>
                  <a:cubicBezTo>
                    <a:pt x="305" y="823"/>
                    <a:pt x="302" y="825"/>
                    <a:pt x="298" y="825"/>
                  </a:cubicBezTo>
                  <a:close/>
                  <a:moveTo>
                    <a:pt x="1507" y="810"/>
                  </a:moveTo>
                  <a:cubicBezTo>
                    <a:pt x="1503" y="810"/>
                    <a:pt x="1500" y="808"/>
                    <a:pt x="1498" y="805"/>
                  </a:cubicBezTo>
                  <a:cubicBezTo>
                    <a:pt x="1494" y="800"/>
                    <a:pt x="1495" y="793"/>
                    <a:pt x="1500" y="790"/>
                  </a:cubicBezTo>
                  <a:cubicBezTo>
                    <a:pt x="1528" y="770"/>
                    <a:pt x="1528" y="770"/>
                    <a:pt x="1528" y="770"/>
                  </a:cubicBezTo>
                  <a:cubicBezTo>
                    <a:pt x="1533" y="767"/>
                    <a:pt x="1540" y="768"/>
                    <a:pt x="1544" y="773"/>
                  </a:cubicBezTo>
                  <a:cubicBezTo>
                    <a:pt x="1548" y="778"/>
                    <a:pt x="1546" y="785"/>
                    <a:pt x="1541" y="789"/>
                  </a:cubicBezTo>
                  <a:cubicBezTo>
                    <a:pt x="1513" y="808"/>
                    <a:pt x="1513" y="808"/>
                    <a:pt x="1513" y="808"/>
                  </a:cubicBezTo>
                  <a:cubicBezTo>
                    <a:pt x="1511" y="810"/>
                    <a:pt x="1509" y="810"/>
                    <a:pt x="1507" y="810"/>
                  </a:cubicBezTo>
                  <a:close/>
                  <a:moveTo>
                    <a:pt x="330" y="766"/>
                  </a:moveTo>
                  <a:cubicBezTo>
                    <a:pt x="328" y="766"/>
                    <a:pt x="326" y="765"/>
                    <a:pt x="325" y="764"/>
                  </a:cubicBezTo>
                  <a:cubicBezTo>
                    <a:pt x="319" y="761"/>
                    <a:pt x="317" y="754"/>
                    <a:pt x="320" y="749"/>
                  </a:cubicBezTo>
                  <a:cubicBezTo>
                    <a:pt x="336" y="719"/>
                    <a:pt x="336" y="719"/>
                    <a:pt x="336" y="719"/>
                  </a:cubicBezTo>
                  <a:cubicBezTo>
                    <a:pt x="339" y="714"/>
                    <a:pt x="346" y="712"/>
                    <a:pt x="352" y="715"/>
                  </a:cubicBezTo>
                  <a:cubicBezTo>
                    <a:pt x="357" y="718"/>
                    <a:pt x="359" y="724"/>
                    <a:pt x="356" y="730"/>
                  </a:cubicBezTo>
                  <a:cubicBezTo>
                    <a:pt x="340" y="760"/>
                    <a:pt x="340" y="760"/>
                    <a:pt x="340" y="760"/>
                  </a:cubicBezTo>
                  <a:cubicBezTo>
                    <a:pt x="338" y="763"/>
                    <a:pt x="334" y="766"/>
                    <a:pt x="330" y="766"/>
                  </a:cubicBezTo>
                  <a:close/>
                  <a:moveTo>
                    <a:pt x="363" y="706"/>
                  </a:moveTo>
                  <a:cubicBezTo>
                    <a:pt x="361" y="706"/>
                    <a:pt x="359" y="706"/>
                    <a:pt x="357" y="705"/>
                  </a:cubicBezTo>
                  <a:cubicBezTo>
                    <a:pt x="352" y="702"/>
                    <a:pt x="350" y="695"/>
                    <a:pt x="353" y="690"/>
                  </a:cubicBezTo>
                  <a:cubicBezTo>
                    <a:pt x="369" y="660"/>
                    <a:pt x="369" y="660"/>
                    <a:pt x="369" y="660"/>
                  </a:cubicBezTo>
                  <a:cubicBezTo>
                    <a:pt x="372" y="654"/>
                    <a:pt x="379" y="652"/>
                    <a:pt x="384" y="655"/>
                  </a:cubicBezTo>
                  <a:cubicBezTo>
                    <a:pt x="390" y="658"/>
                    <a:pt x="392" y="665"/>
                    <a:pt x="389" y="671"/>
                  </a:cubicBezTo>
                  <a:cubicBezTo>
                    <a:pt x="373" y="700"/>
                    <a:pt x="373" y="700"/>
                    <a:pt x="373" y="700"/>
                  </a:cubicBezTo>
                  <a:cubicBezTo>
                    <a:pt x="371" y="704"/>
                    <a:pt x="367" y="706"/>
                    <a:pt x="363" y="706"/>
                  </a:cubicBezTo>
                  <a:close/>
                  <a:moveTo>
                    <a:pt x="395" y="647"/>
                  </a:moveTo>
                  <a:cubicBezTo>
                    <a:pt x="393" y="647"/>
                    <a:pt x="391" y="646"/>
                    <a:pt x="390" y="646"/>
                  </a:cubicBezTo>
                  <a:cubicBezTo>
                    <a:pt x="384" y="643"/>
                    <a:pt x="382" y="636"/>
                    <a:pt x="385" y="630"/>
                  </a:cubicBezTo>
                  <a:cubicBezTo>
                    <a:pt x="402" y="600"/>
                    <a:pt x="402" y="600"/>
                    <a:pt x="402" y="600"/>
                  </a:cubicBezTo>
                  <a:cubicBezTo>
                    <a:pt x="405" y="595"/>
                    <a:pt x="411" y="593"/>
                    <a:pt x="417" y="596"/>
                  </a:cubicBezTo>
                  <a:cubicBezTo>
                    <a:pt x="422" y="599"/>
                    <a:pt x="424" y="606"/>
                    <a:pt x="421" y="611"/>
                  </a:cubicBezTo>
                  <a:cubicBezTo>
                    <a:pt x="405" y="641"/>
                    <a:pt x="405" y="641"/>
                    <a:pt x="405" y="641"/>
                  </a:cubicBezTo>
                  <a:cubicBezTo>
                    <a:pt x="403" y="645"/>
                    <a:pt x="399" y="647"/>
                    <a:pt x="395" y="647"/>
                  </a:cubicBezTo>
                  <a:close/>
                  <a:moveTo>
                    <a:pt x="428" y="588"/>
                  </a:moveTo>
                  <a:cubicBezTo>
                    <a:pt x="426" y="588"/>
                    <a:pt x="424" y="587"/>
                    <a:pt x="422" y="586"/>
                  </a:cubicBezTo>
                  <a:cubicBezTo>
                    <a:pt x="417" y="583"/>
                    <a:pt x="415" y="576"/>
                    <a:pt x="418" y="571"/>
                  </a:cubicBezTo>
                  <a:cubicBezTo>
                    <a:pt x="434" y="541"/>
                    <a:pt x="434" y="541"/>
                    <a:pt x="434" y="541"/>
                  </a:cubicBezTo>
                  <a:cubicBezTo>
                    <a:pt x="437" y="536"/>
                    <a:pt x="444" y="534"/>
                    <a:pt x="450" y="537"/>
                  </a:cubicBezTo>
                  <a:cubicBezTo>
                    <a:pt x="455" y="540"/>
                    <a:pt x="457" y="547"/>
                    <a:pt x="454" y="552"/>
                  </a:cubicBezTo>
                  <a:cubicBezTo>
                    <a:pt x="438" y="582"/>
                    <a:pt x="438" y="582"/>
                    <a:pt x="438" y="582"/>
                  </a:cubicBezTo>
                  <a:cubicBezTo>
                    <a:pt x="436" y="586"/>
                    <a:pt x="432" y="588"/>
                    <a:pt x="428" y="588"/>
                  </a:cubicBezTo>
                  <a:close/>
                  <a:moveTo>
                    <a:pt x="460" y="528"/>
                  </a:moveTo>
                  <a:cubicBezTo>
                    <a:pt x="458" y="528"/>
                    <a:pt x="457" y="528"/>
                    <a:pt x="455" y="527"/>
                  </a:cubicBezTo>
                  <a:cubicBezTo>
                    <a:pt x="449" y="524"/>
                    <a:pt x="447" y="517"/>
                    <a:pt x="450" y="512"/>
                  </a:cubicBezTo>
                  <a:cubicBezTo>
                    <a:pt x="467" y="482"/>
                    <a:pt x="467" y="482"/>
                    <a:pt x="467" y="482"/>
                  </a:cubicBezTo>
                  <a:cubicBezTo>
                    <a:pt x="470" y="476"/>
                    <a:pt x="477" y="474"/>
                    <a:pt x="482" y="477"/>
                  </a:cubicBezTo>
                  <a:cubicBezTo>
                    <a:pt x="488" y="480"/>
                    <a:pt x="490" y="487"/>
                    <a:pt x="487" y="493"/>
                  </a:cubicBezTo>
                  <a:cubicBezTo>
                    <a:pt x="470" y="522"/>
                    <a:pt x="470" y="522"/>
                    <a:pt x="470" y="522"/>
                  </a:cubicBezTo>
                  <a:cubicBezTo>
                    <a:pt x="468" y="526"/>
                    <a:pt x="464" y="528"/>
                    <a:pt x="460" y="528"/>
                  </a:cubicBezTo>
                  <a:close/>
                  <a:moveTo>
                    <a:pt x="493" y="469"/>
                  </a:moveTo>
                  <a:cubicBezTo>
                    <a:pt x="491" y="469"/>
                    <a:pt x="489" y="469"/>
                    <a:pt x="487" y="468"/>
                  </a:cubicBezTo>
                  <a:cubicBezTo>
                    <a:pt x="482" y="465"/>
                    <a:pt x="480" y="458"/>
                    <a:pt x="483" y="452"/>
                  </a:cubicBezTo>
                  <a:cubicBezTo>
                    <a:pt x="499" y="423"/>
                    <a:pt x="499" y="423"/>
                    <a:pt x="499" y="423"/>
                  </a:cubicBezTo>
                  <a:cubicBezTo>
                    <a:pt x="502" y="417"/>
                    <a:pt x="509" y="415"/>
                    <a:pt x="515" y="418"/>
                  </a:cubicBezTo>
                  <a:cubicBezTo>
                    <a:pt x="520" y="421"/>
                    <a:pt x="522" y="428"/>
                    <a:pt x="519" y="433"/>
                  </a:cubicBezTo>
                  <a:cubicBezTo>
                    <a:pt x="503" y="463"/>
                    <a:pt x="503" y="463"/>
                    <a:pt x="503" y="463"/>
                  </a:cubicBezTo>
                  <a:cubicBezTo>
                    <a:pt x="501" y="467"/>
                    <a:pt x="497" y="469"/>
                    <a:pt x="493" y="469"/>
                  </a:cubicBezTo>
                  <a:close/>
                  <a:moveTo>
                    <a:pt x="525" y="410"/>
                  </a:moveTo>
                  <a:cubicBezTo>
                    <a:pt x="524" y="410"/>
                    <a:pt x="522" y="409"/>
                    <a:pt x="520" y="408"/>
                  </a:cubicBezTo>
                  <a:cubicBezTo>
                    <a:pt x="515" y="405"/>
                    <a:pt x="513" y="398"/>
                    <a:pt x="516" y="393"/>
                  </a:cubicBezTo>
                  <a:cubicBezTo>
                    <a:pt x="532" y="363"/>
                    <a:pt x="532" y="363"/>
                    <a:pt x="532" y="363"/>
                  </a:cubicBezTo>
                  <a:cubicBezTo>
                    <a:pt x="535" y="358"/>
                    <a:pt x="542" y="356"/>
                    <a:pt x="547" y="359"/>
                  </a:cubicBezTo>
                  <a:cubicBezTo>
                    <a:pt x="553" y="362"/>
                    <a:pt x="555" y="369"/>
                    <a:pt x="552" y="37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8"/>
                    <a:pt x="529" y="410"/>
                    <a:pt x="525" y="410"/>
                  </a:cubicBezTo>
                  <a:close/>
                  <a:moveTo>
                    <a:pt x="558" y="350"/>
                  </a:moveTo>
                  <a:cubicBezTo>
                    <a:pt x="556" y="350"/>
                    <a:pt x="554" y="350"/>
                    <a:pt x="553" y="349"/>
                  </a:cubicBezTo>
                  <a:cubicBezTo>
                    <a:pt x="547" y="346"/>
                    <a:pt x="545" y="339"/>
                    <a:pt x="548" y="334"/>
                  </a:cubicBezTo>
                  <a:cubicBezTo>
                    <a:pt x="564" y="304"/>
                    <a:pt x="564" y="304"/>
                    <a:pt x="564" y="304"/>
                  </a:cubicBezTo>
                  <a:cubicBezTo>
                    <a:pt x="567" y="298"/>
                    <a:pt x="574" y="296"/>
                    <a:pt x="580" y="299"/>
                  </a:cubicBezTo>
                  <a:cubicBezTo>
                    <a:pt x="585" y="302"/>
                    <a:pt x="587" y="309"/>
                    <a:pt x="584" y="315"/>
                  </a:cubicBezTo>
                  <a:cubicBezTo>
                    <a:pt x="568" y="344"/>
                    <a:pt x="568" y="344"/>
                    <a:pt x="568" y="344"/>
                  </a:cubicBezTo>
                  <a:cubicBezTo>
                    <a:pt x="566" y="348"/>
                    <a:pt x="562" y="350"/>
                    <a:pt x="558" y="350"/>
                  </a:cubicBezTo>
                  <a:close/>
                  <a:moveTo>
                    <a:pt x="591" y="291"/>
                  </a:moveTo>
                  <a:cubicBezTo>
                    <a:pt x="589" y="291"/>
                    <a:pt x="587" y="291"/>
                    <a:pt x="585" y="290"/>
                  </a:cubicBezTo>
                  <a:cubicBezTo>
                    <a:pt x="580" y="287"/>
                    <a:pt x="578" y="280"/>
                    <a:pt x="581" y="274"/>
                  </a:cubicBezTo>
                  <a:cubicBezTo>
                    <a:pt x="597" y="245"/>
                    <a:pt x="597" y="245"/>
                    <a:pt x="597" y="245"/>
                  </a:cubicBezTo>
                  <a:cubicBezTo>
                    <a:pt x="600" y="239"/>
                    <a:pt x="607" y="237"/>
                    <a:pt x="612" y="240"/>
                  </a:cubicBezTo>
                  <a:cubicBezTo>
                    <a:pt x="618" y="243"/>
                    <a:pt x="620" y="250"/>
                    <a:pt x="617" y="255"/>
                  </a:cubicBezTo>
                  <a:cubicBezTo>
                    <a:pt x="601" y="285"/>
                    <a:pt x="601" y="285"/>
                    <a:pt x="601" y="285"/>
                  </a:cubicBezTo>
                  <a:cubicBezTo>
                    <a:pt x="599" y="289"/>
                    <a:pt x="595" y="291"/>
                    <a:pt x="591" y="291"/>
                  </a:cubicBezTo>
                  <a:close/>
                  <a:moveTo>
                    <a:pt x="623" y="232"/>
                  </a:moveTo>
                  <a:cubicBezTo>
                    <a:pt x="621" y="232"/>
                    <a:pt x="620" y="231"/>
                    <a:pt x="618" y="230"/>
                  </a:cubicBezTo>
                  <a:cubicBezTo>
                    <a:pt x="612" y="227"/>
                    <a:pt x="610" y="220"/>
                    <a:pt x="613" y="215"/>
                  </a:cubicBezTo>
                  <a:cubicBezTo>
                    <a:pt x="630" y="185"/>
                    <a:pt x="630" y="185"/>
                    <a:pt x="630" y="185"/>
                  </a:cubicBezTo>
                  <a:cubicBezTo>
                    <a:pt x="633" y="180"/>
                    <a:pt x="640" y="178"/>
                    <a:pt x="645" y="181"/>
                  </a:cubicBezTo>
                  <a:cubicBezTo>
                    <a:pt x="651" y="184"/>
                    <a:pt x="653" y="191"/>
                    <a:pt x="650" y="196"/>
                  </a:cubicBezTo>
                  <a:cubicBezTo>
                    <a:pt x="633" y="226"/>
                    <a:pt x="633" y="226"/>
                    <a:pt x="633" y="226"/>
                  </a:cubicBezTo>
                  <a:cubicBezTo>
                    <a:pt x="631" y="230"/>
                    <a:pt x="627" y="232"/>
                    <a:pt x="623" y="232"/>
                  </a:cubicBezTo>
                  <a:close/>
                  <a:moveTo>
                    <a:pt x="656" y="172"/>
                  </a:moveTo>
                  <a:cubicBezTo>
                    <a:pt x="654" y="172"/>
                    <a:pt x="652" y="172"/>
                    <a:pt x="650" y="171"/>
                  </a:cubicBezTo>
                  <a:cubicBezTo>
                    <a:pt x="645" y="168"/>
                    <a:pt x="643" y="161"/>
                    <a:pt x="646" y="156"/>
                  </a:cubicBezTo>
                  <a:cubicBezTo>
                    <a:pt x="662" y="126"/>
                    <a:pt x="662" y="126"/>
                    <a:pt x="662" y="126"/>
                  </a:cubicBezTo>
                  <a:cubicBezTo>
                    <a:pt x="665" y="120"/>
                    <a:pt x="672" y="118"/>
                    <a:pt x="678" y="121"/>
                  </a:cubicBezTo>
                  <a:cubicBezTo>
                    <a:pt x="683" y="124"/>
                    <a:pt x="685" y="131"/>
                    <a:pt x="682" y="137"/>
                  </a:cubicBezTo>
                  <a:cubicBezTo>
                    <a:pt x="666" y="166"/>
                    <a:pt x="666" y="166"/>
                    <a:pt x="666" y="166"/>
                  </a:cubicBezTo>
                  <a:cubicBezTo>
                    <a:pt x="664" y="170"/>
                    <a:pt x="660" y="172"/>
                    <a:pt x="656" y="172"/>
                  </a:cubicBezTo>
                  <a:close/>
                  <a:moveTo>
                    <a:pt x="689" y="113"/>
                  </a:moveTo>
                  <a:cubicBezTo>
                    <a:pt x="687" y="113"/>
                    <a:pt x="685" y="113"/>
                    <a:pt x="683" y="112"/>
                  </a:cubicBezTo>
                  <a:cubicBezTo>
                    <a:pt x="678" y="109"/>
                    <a:pt x="676" y="102"/>
                    <a:pt x="679" y="96"/>
                  </a:cubicBezTo>
                  <a:cubicBezTo>
                    <a:pt x="695" y="66"/>
                    <a:pt x="695" y="66"/>
                    <a:pt x="695" y="66"/>
                  </a:cubicBezTo>
                  <a:cubicBezTo>
                    <a:pt x="698" y="61"/>
                    <a:pt x="705" y="59"/>
                    <a:pt x="710" y="62"/>
                  </a:cubicBezTo>
                  <a:cubicBezTo>
                    <a:pt x="716" y="65"/>
                    <a:pt x="718" y="72"/>
                    <a:pt x="715" y="77"/>
                  </a:cubicBezTo>
                  <a:cubicBezTo>
                    <a:pt x="698" y="107"/>
                    <a:pt x="698" y="107"/>
                    <a:pt x="698" y="107"/>
                  </a:cubicBezTo>
                  <a:cubicBezTo>
                    <a:pt x="696" y="111"/>
                    <a:pt x="693" y="113"/>
                    <a:pt x="689" y="113"/>
                  </a:cubicBezTo>
                  <a:close/>
                  <a:moveTo>
                    <a:pt x="721" y="54"/>
                  </a:moveTo>
                  <a:cubicBezTo>
                    <a:pt x="719" y="54"/>
                    <a:pt x="718" y="53"/>
                    <a:pt x="716" y="52"/>
                  </a:cubicBezTo>
                  <a:cubicBezTo>
                    <a:pt x="710" y="49"/>
                    <a:pt x="708" y="42"/>
                    <a:pt x="711" y="37"/>
                  </a:cubicBezTo>
                  <a:cubicBezTo>
                    <a:pt x="728" y="7"/>
                    <a:pt x="728" y="7"/>
                    <a:pt x="728" y="7"/>
                  </a:cubicBezTo>
                  <a:cubicBezTo>
                    <a:pt x="731" y="2"/>
                    <a:pt x="738" y="0"/>
                    <a:pt x="743" y="3"/>
                  </a:cubicBezTo>
                  <a:cubicBezTo>
                    <a:pt x="749" y="6"/>
                    <a:pt x="751" y="13"/>
                    <a:pt x="748" y="18"/>
                  </a:cubicBezTo>
                  <a:cubicBezTo>
                    <a:pt x="731" y="48"/>
                    <a:pt x="731" y="48"/>
                    <a:pt x="731" y="48"/>
                  </a:cubicBezTo>
                  <a:cubicBezTo>
                    <a:pt x="729" y="51"/>
                    <a:pt x="725" y="54"/>
                    <a:pt x="721" y="54"/>
                  </a:cubicBezTo>
                  <a:close/>
                </a:path>
              </a:pathLst>
            </a:custGeom>
            <a:solidFill>
              <a:srgbClr val="8C8C8C"/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6" name="îṣlïḓé">
              <a:extLst>
                <a:ext uri="{FF2B5EF4-FFF2-40B4-BE49-F238E27FC236}">
                  <a16:creationId xmlns:a16="http://schemas.microsoft.com/office/drawing/2014/main" id="{1FC533A5-B06D-752B-9327-F1F38DCC9556}"/>
                </a:ext>
              </a:extLst>
            </p:cNvPr>
            <p:cNvSpPr/>
            <p:nvPr/>
          </p:nvSpPr>
          <p:spPr bwMode="auto">
            <a:xfrm>
              <a:off x="4978380" y="4651111"/>
              <a:ext cx="22995" cy="39420"/>
            </a:xfrm>
            <a:custGeom>
              <a:avLst/>
              <a:gdLst/>
              <a:ahLst/>
              <a:cxnLst>
                <a:cxn ang="0">
                  <a:pos x="1" y="12"/>
                </a:cxn>
                <a:cxn ang="0">
                  <a:pos x="12" y="20"/>
                </a:cxn>
                <a:cxn ang="0">
                  <a:pos x="8" y="0"/>
                </a:cxn>
                <a:cxn ang="0">
                  <a:pos x="1" y="12"/>
                </a:cxn>
              </a:cxnLst>
              <a:rect l="0" t="0" r="r" b="b"/>
              <a:pathLst>
                <a:path w="12" h="20">
                  <a:moveTo>
                    <a:pt x="1" y="12"/>
                  </a:moveTo>
                  <a:cubicBezTo>
                    <a:pt x="2" y="17"/>
                    <a:pt x="7" y="20"/>
                    <a:pt x="12" y="2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2"/>
                    <a:pt x="0" y="7"/>
                    <a:pt x="1" y="12"/>
                  </a:cubicBezTo>
                  <a:close/>
                </a:path>
              </a:pathLst>
            </a:custGeom>
            <a:solidFill>
              <a:srgbClr val="B7B7B8"/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7" name="îślïḋê">
              <a:extLst>
                <a:ext uri="{FF2B5EF4-FFF2-40B4-BE49-F238E27FC236}">
                  <a16:creationId xmlns:a16="http://schemas.microsoft.com/office/drawing/2014/main" id="{E05A0A4E-71EA-C90A-838C-DA7A833438EB}"/>
                </a:ext>
              </a:extLst>
            </p:cNvPr>
            <p:cNvSpPr/>
            <p:nvPr/>
          </p:nvSpPr>
          <p:spPr bwMode="auto">
            <a:xfrm>
              <a:off x="4787849" y="4457295"/>
              <a:ext cx="425409" cy="427052"/>
            </a:xfrm>
            <a:custGeom>
              <a:avLst/>
              <a:gdLst/>
              <a:ahLst/>
              <a:cxnLst>
                <a:cxn ang="0">
                  <a:pos x="215" y="105"/>
                </a:cxn>
                <a:cxn ang="0">
                  <a:pos x="211" y="91"/>
                </a:cxn>
                <a:cxn ang="0">
                  <a:pos x="209" y="81"/>
                </a:cxn>
                <a:cxn ang="0">
                  <a:pos x="207" y="67"/>
                </a:cxn>
                <a:cxn ang="0">
                  <a:pos x="187" y="66"/>
                </a:cxn>
                <a:cxn ang="0">
                  <a:pos x="196" y="44"/>
                </a:cxn>
                <a:cxn ang="0">
                  <a:pos x="173" y="45"/>
                </a:cxn>
                <a:cxn ang="0">
                  <a:pos x="177" y="26"/>
                </a:cxn>
                <a:cxn ang="0">
                  <a:pos x="164" y="20"/>
                </a:cxn>
                <a:cxn ang="0">
                  <a:pos x="156" y="15"/>
                </a:cxn>
                <a:cxn ang="0">
                  <a:pos x="144" y="7"/>
                </a:cxn>
                <a:cxn ang="0">
                  <a:pos x="130" y="20"/>
                </a:cxn>
                <a:cxn ang="0">
                  <a:pos x="119" y="0"/>
                </a:cxn>
                <a:cxn ang="0">
                  <a:pos x="108" y="18"/>
                </a:cxn>
                <a:cxn ang="0">
                  <a:pos x="97" y="0"/>
                </a:cxn>
                <a:cxn ang="0">
                  <a:pos x="86" y="20"/>
                </a:cxn>
                <a:cxn ang="0">
                  <a:pos x="72" y="7"/>
                </a:cxn>
                <a:cxn ang="0">
                  <a:pos x="60" y="15"/>
                </a:cxn>
                <a:cxn ang="0">
                  <a:pos x="52" y="20"/>
                </a:cxn>
                <a:cxn ang="0">
                  <a:pos x="39" y="26"/>
                </a:cxn>
                <a:cxn ang="0">
                  <a:pos x="43" y="45"/>
                </a:cxn>
                <a:cxn ang="0">
                  <a:pos x="20" y="44"/>
                </a:cxn>
                <a:cxn ang="0">
                  <a:pos x="29" y="66"/>
                </a:cxn>
                <a:cxn ang="0">
                  <a:pos x="9" y="67"/>
                </a:cxn>
                <a:cxn ang="0">
                  <a:pos x="7" y="81"/>
                </a:cxn>
                <a:cxn ang="0">
                  <a:pos x="5" y="91"/>
                </a:cxn>
                <a:cxn ang="0">
                  <a:pos x="1" y="105"/>
                </a:cxn>
                <a:cxn ang="0">
                  <a:pos x="18" y="114"/>
                </a:cxn>
                <a:cxn ang="0">
                  <a:pos x="2" y="130"/>
                </a:cxn>
                <a:cxn ang="0">
                  <a:pos x="24" y="139"/>
                </a:cxn>
                <a:cxn ang="0">
                  <a:pos x="11" y="154"/>
                </a:cxn>
                <a:cxn ang="0">
                  <a:pos x="21" y="165"/>
                </a:cxn>
                <a:cxn ang="0">
                  <a:pos x="27" y="173"/>
                </a:cxn>
                <a:cxn ang="0">
                  <a:pos x="34" y="185"/>
                </a:cxn>
                <a:cxn ang="0">
                  <a:pos x="53" y="179"/>
                </a:cxn>
                <a:cxn ang="0">
                  <a:pos x="54" y="202"/>
                </a:cxn>
                <a:cxn ang="0">
                  <a:pos x="74" y="191"/>
                </a:cxn>
                <a:cxn ang="0">
                  <a:pos x="78" y="211"/>
                </a:cxn>
                <a:cxn ang="0">
                  <a:pos x="92" y="211"/>
                </a:cxn>
                <a:cxn ang="0">
                  <a:pos x="102" y="212"/>
                </a:cxn>
                <a:cxn ang="0">
                  <a:pos x="114" y="212"/>
                </a:cxn>
                <a:cxn ang="0">
                  <a:pos x="124" y="211"/>
                </a:cxn>
                <a:cxn ang="0">
                  <a:pos x="138" y="211"/>
                </a:cxn>
                <a:cxn ang="0">
                  <a:pos x="142" y="191"/>
                </a:cxn>
                <a:cxn ang="0">
                  <a:pos x="162" y="202"/>
                </a:cxn>
                <a:cxn ang="0">
                  <a:pos x="163" y="179"/>
                </a:cxn>
                <a:cxn ang="0">
                  <a:pos x="182" y="185"/>
                </a:cxn>
                <a:cxn ang="0">
                  <a:pos x="189" y="173"/>
                </a:cxn>
                <a:cxn ang="0">
                  <a:pos x="195" y="165"/>
                </a:cxn>
                <a:cxn ang="0">
                  <a:pos x="205" y="154"/>
                </a:cxn>
                <a:cxn ang="0">
                  <a:pos x="192" y="139"/>
                </a:cxn>
                <a:cxn ang="0">
                  <a:pos x="214" y="130"/>
                </a:cxn>
                <a:cxn ang="0">
                  <a:pos x="198" y="114"/>
                </a:cxn>
                <a:cxn ang="0">
                  <a:pos x="48" y="92"/>
                </a:cxn>
                <a:cxn ang="0">
                  <a:pos x="123" y="48"/>
                </a:cxn>
                <a:cxn ang="0">
                  <a:pos x="108" y="183"/>
                </a:cxn>
                <a:cxn ang="0">
                  <a:pos x="108" y="183"/>
                </a:cxn>
                <a:cxn ang="0">
                  <a:pos x="129" y="108"/>
                </a:cxn>
                <a:cxn ang="0">
                  <a:pos x="168" y="92"/>
                </a:cxn>
              </a:cxnLst>
              <a:rect l="0" t="0" r="r" b="b"/>
              <a:pathLst>
                <a:path w="216" h="216">
                  <a:moveTo>
                    <a:pt x="212" y="113"/>
                  </a:moveTo>
                  <a:cubicBezTo>
                    <a:pt x="213" y="113"/>
                    <a:pt x="214" y="112"/>
                    <a:pt x="215" y="111"/>
                  </a:cubicBezTo>
                  <a:cubicBezTo>
                    <a:pt x="216" y="110"/>
                    <a:pt x="216" y="109"/>
                    <a:pt x="216" y="108"/>
                  </a:cubicBezTo>
                  <a:cubicBezTo>
                    <a:pt x="216" y="107"/>
                    <a:pt x="216" y="105"/>
                    <a:pt x="215" y="105"/>
                  </a:cubicBezTo>
                  <a:cubicBezTo>
                    <a:pt x="214" y="104"/>
                    <a:pt x="213" y="103"/>
                    <a:pt x="212" y="103"/>
                  </a:cubicBezTo>
                  <a:cubicBezTo>
                    <a:pt x="211" y="103"/>
                    <a:pt x="204" y="102"/>
                    <a:pt x="198" y="102"/>
                  </a:cubicBezTo>
                  <a:cubicBezTo>
                    <a:pt x="198" y="99"/>
                    <a:pt x="197" y="97"/>
                    <a:pt x="197" y="95"/>
                  </a:cubicBezTo>
                  <a:cubicBezTo>
                    <a:pt x="203" y="93"/>
                    <a:pt x="210" y="91"/>
                    <a:pt x="211" y="91"/>
                  </a:cubicBezTo>
                  <a:cubicBezTo>
                    <a:pt x="212" y="91"/>
                    <a:pt x="213" y="90"/>
                    <a:pt x="214" y="89"/>
                  </a:cubicBezTo>
                  <a:cubicBezTo>
                    <a:pt x="214" y="88"/>
                    <a:pt x="214" y="86"/>
                    <a:pt x="214" y="85"/>
                  </a:cubicBezTo>
                  <a:cubicBezTo>
                    <a:pt x="214" y="84"/>
                    <a:pt x="213" y="83"/>
                    <a:pt x="212" y="82"/>
                  </a:cubicBezTo>
                  <a:cubicBezTo>
                    <a:pt x="211" y="82"/>
                    <a:pt x="210" y="81"/>
                    <a:pt x="209" y="81"/>
                  </a:cubicBezTo>
                  <a:cubicBezTo>
                    <a:pt x="207" y="81"/>
                    <a:pt x="201" y="82"/>
                    <a:pt x="194" y="83"/>
                  </a:cubicBezTo>
                  <a:cubicBezTo>
                    <a:pt x="194" y="81"/>
                    <a:pt x="193" y="79"/>
                    <a:pt x="192" y="77"/>
                  </a:cubicBezTo>
                  <a:cubicBezTo>
                    <a:pt x="198" y="74"/>
                    <a:pt x="204" y="71"/>
                    <a:pt x="205" y="70"/>
                  </a:cubicBezTo>
                  <a:cubicBezTo>
                    <a:pt x="206" y="69"/>
                    <a:pt x="207" y="68"/>
                    <a:pt x="207" y="67"/>
                  </a:cubicBezTo>
                  <a:cubicBezTo>
                    <a:pt x="208" y="66"/>
                    <a:pt x="208" y="65"/>
                    <a:pt x="207" y="64"/>
                  </a:cubicBezTo>
                  <a:cubicBezTo>
                    <a:pt x="207" y="63"/>
                    <a:pt x="206" y="62"/>
                    <a:pt x="205" y="61"/>
                  </a:cubicBezTo>
                  <a:cubicBezTo>
                    <a:pt x="204" y="61"/>
                    <a:pt x="202" y="61"/>
                    <a:pt x="201" y="61"/>
                  </a:cubicBezTo>
                  <a:cubicBezTo>
                    <a:pt x="200" y="61"/>
                    <a:pt x="193" y="64"/>
                    <a:pt x="187" y="66"/>
                  </a:cubicBezTo>
                  <a:cubicBezTo>
                    <a:pt x="186" y="64"/>
                    <a:pt x="185" y="62"/>
                    <a:pt x="184" y="60"/>
                  </a:cubicBezTo>
                  <a:cubicBezTo>
                    <a:pt x="189" y="56"/>
                    <a:pt x="194" y="51"/>
                    <a:pt x="195" y="50"/>
                  </a:cubicBezTo>
                  <a:cubicBezTo>
                    <a:pt x="196" y="50"/>
                    <a:pt x="197" y="49"/>
                    <a:pt x="197" y="47"/>
                  </a:cubicBezTo>
                  <a:cubicBezTo>
                    <a:pt x="197" y="46"/>
                    <a:pt x="196" y="45"/>
                    <a:pt x="196" y="44"/>
                  </a:cubicBezTo>
                  <a:cubicBezTo>
                    <a:pt x="195" y="43"/>
                    <a:pt x="194" y="42"/>
                    <a:pt x="193" y="42"/>
                  </a:cubicBezTo>
                  <a:cubicBezTo>
                    <a:pt x="192" y="42"/>
                    <a:pt x="190" y="42"/>
                    <a:pt x="189" y="43"/>
                  </a:cubicBezTo>
                  <a:cubicBezTo>
                    <a:pt x="188" y="43"/>
                    <a:pt x="182" y="47"/>
                    <a:pt x="177" y="50"/>
                  </a:cubicBezTo>
                  <a:cubicBezTo>
                    <a:pt x="176" y="48"/>
                    <a:pt x="174" y="47"/>
                    <a:pt x="173" y="45"/>
                  </a:cubicBezTo>
                  <a:cubicBezTo>
                    <a:pt x="176" y="40"/>
                    <a:pt x="180" y="35"/>
                    <a:pt x="181" y="34"/>
                  </a:cubicBezTo>
                  <a:cubicBezTo>
                    <a:pt x="182" y="33"/>
                    <a:pt x="182" y="31"/>
                    <a:pt x="182" y="30"/>
                  </a:cubicBezTo>
                  <a:cubicBezTo>
                    <a:pt x="182" y="29"/>
                    <a:pt x="181" y="28"/>
                    <a:pt x="181" y="27"/>
                  </a:cubicBezTo>
                  <a:cubicBezTo>
                    <a:pt x="180" y="26"/>
                    <a:pt x="178" y="26"/>
                    <a:pt x="177" y="26"/>
                  </a:cubicBezTo>
                  <a:cubicBezTo>
                    <a:pt x="176" y="26"/>
                    <a:pt x="175" y="26"/>
                    <a:pt x="174" y="27"/>
                  </a:cubicBezTo>
                  <a:cubicBezTo>
                    <a:pt x="173" y="28"/>
                    <a:pt x="168" y="33"/>
                    <a:pt x="163" y="37"/>
                  </a:cubicBezTo>
                  <a:cubicBezTo>
                    <a:pt x="162" y="36"/>
                    <a:pt x="160" y="34"/>
                    <a:pt x="158" y="33"/>
                  </a:cubicBezTo>
                  <a:cubicBezTo>
                    <a:pt x="161" y="28"/>
                    <a:pt x="164" y="21"/>
                    <a:pt x="164" y="20"/>
                  </a:cubicBezTo>
                  <a:cubicBezTo>
                    <a:pt x="165" y="19"/>
                    <a:pt x="165" y="18"/>
                    <a:pt x="164" y="16"/>
                  </a:cubicBezTo>
                  <a:cubicBezTo>
                    <a:pt x="164" y="15"/>
                    <a:pt x="163" y="14"/>
                    <a:pt x="162" y="14"/>
                  </a:cubicBezTo>
                  <a:cubicBezTo>
                    <a:pt x="161" y="13"/>
                    <a:pt x="160" y="13"/>
                    <a:pt x="159" y="13"/>
                  </a:cubicBezTo>
                  <a:cubicBezTo>
                    <a:pt x="158" y="13"/>
                    <a:pt x="157" y="14"/>
                    <a:pt x="156" y="15"/>
                  </a:cubicBezTo>
                  <a:cubicBezTo>
                    <a:pt x="155" y="16"/>
                    <a:pt x="151" y="22"/>
                    <a:pt x="147" y="27"/>
                  </a:cubicBezTo>
                  <a:cubicBezTo>
                    <a:pt x="146" y="26"/>
                    <a:pt x="144" y="25"/>
                    <a:pt x="142" y="24"/>
                  </a:cubicBezTo>
                  <a:cubicBezTo>
                    <a:pt x="143" y="18"/>
                    <a:pt x="145" y="12"/>
                    <a:pt x="145" y="10"/>
                  </a:cubicBezTo>
                  <a:cubicBezTo>
                    <a:pt x="145" y="9"/>
                    <a:pt x="145" y="8"/>
                    <a:pt x="144" y="7"/>
                  </a:cubicBezTo>
                  <a:cubicBezTo>
                    <a:pt x="144" y="6"/>
                    <a:pt x="143" y="5"/>
                    <a:pt x="142" y="5"/>
                  </a:cubicBezTo>
                  <a:cubicBezTo>
                    <a:pt x="140" y="4"/>
                    <a:pt x="139" y="4"/>
                    <a:pt x="138" y="5"/>
                  </a:cubicBezTo>
                  <a:cubicBezTo>
                    <a:pt x="137" y="5"/>
                    <a:pt x="136" y="6"/>
                    <a:pt x="136" y="7"/>
                  </a:cubicBezTo>
                  <a:cubicBezTo>
                    <a:pt x="135" y="8"/>
                    <a:pt x="132" y="15"/>
                    <a:pt x="130" y="20"/>
                  </a:cubicBezTo>
                  <a:cubicBezTo>
                    <a:pt x="128" y="20"/>
                    <a:pt x="126" y="20"/>
                    <a:pt x="124" y="19"/>
                  </a:cubicBezTo>
                  <a:cubicBezTo>
                    <a:pt x="124" y="13"/>
                    <a:pt x="124" y="6"/>
                    <a:pt x="124" y="5"/>
                  </a:cubicBezTo>
                  <a:cubicBezTo>
                    <a:pt x="124" y="3"/>
                    <a:pt x="123" y="2"/>
                    <a:pt x="122" y="1"/>
                  </a:cubicBezTo>
                  <a:cubicBezTo>
                    <a:pt x="122" y="1"/>
                    <a:pt x="121" y="0"/>
                    <a:pt x="119" y="0"/>
                  </a:cubicBezTo>
                  <a:cubicBezTo>
                    <a:pt x="118" y="0"/>
                    <a:pt x="117" y="0"/>
                    <a:pt x="116" y="1"/>
                  </a:cubicBezTo>
                  <a:cubicBezTo>
                    <a:pt x="115" y="1"/>
                    <a:pt x="114" y="2"/>
                    <a:pt x="114" y="4"/>
                  </a:cubicBezTo>
                  <a:cubicBezTo>
                    <a:pt x="114" y="5"/>
                    <a:pt x="112" y="12"/>
                    <a:pt x="111" y="18"/>
                  </a:cubicBezTo>
                  <a:cubicBezTo>
                    <a:pt x="110" y="18"/>
                    <a:pt x="109" y="18"/>
                    <a:pt x="108" y="18"/>
                  </a:cubicBezTo>
                  <a:cubicBezTo>
                    <a:pt x="107" y="18"/>
                    <a:pt x="106" y="18"/>
                    <a:pt x="105" y="18"/>
                  </a:cubicBezTo>
                  <a:cubicBezTo>
                    <a:pt x="104" y="12"/>
                    <a:pt x="102" y="5"/>
                    <a:pt x="102" y="4"/>
                  </a:cubicBezTo>
                  <a:cubicBezTo>
                    <a:pt x="102" y="2"/>
                    <a:pt x="101" y="1"/>
                    <a:pt x="100" y="1"/>
                  </a:cubicBezTo>
                  <a:cubicBezTo>
                    <a:pt x="99" y="0"/>
                    <a:pt x="98" y="0"/>
                    <a:pt x="97" y="0"/>
                  </a:cubicBezTo>
                  <a:cubicBezTo>
                    <a:pt x="95" y="0"/>
                    <a:pt x="94" y="1"/>
                    <a:pt x="94" y="1"/>
                  </a:cubicBezTo>
                  <a:cubicBezTo>
                    <a:pt x="93" y="2"/>
                    <a:pt x="92" y="3"/>
                    <a:pt x="92" y="5"/>
                  </a:cubicBezTo>
                  <a:cubicBezTo>
                    <a:pt x="92" y="6"/>
                    <a:pt x="92" y="13"/>
                    <a:pt x="92" y="19"/>
                  </a:cubicBezTo>
                  <a:cubicBezTo>
                    <a:pt x="90" y="20"/>
                    <a:pt x="88" y="20"/>
                    <a:pt x="86" y="20"/>
                  </a:cubicBezTo>
                  <a:cubicBezTo>
                    <a:pt x="84" y="15"/>
                    <a:pt x="81" y="8"/>
                    <a:pt x="81" y="7"/>
                  </a:cubicBezTo>
                  <a:cubicBezTo>
                    <a:pt x="80" y="6"/>
                    <a:pt x="79" y="5"/>
                    <a:pt x="78" y="5"/>
                  </a:cubicBezTo>
                  <a:cubicBezTo>
                    <a:pt x="77" y="4"/>
                    <a:pt x="76" y="4"/>
                    <a:pt x="75" y="5"/>
                  </a:cubicBezTo>
                  <a:cubicBezTo>
                    <a:pt x="73" y="5"/>
                    <a:pt x="72" y="6"/>
                    <a:pt x="72" y="7"/>
                  </a:cubicBezTo>
                  <a:cubicBezTo>
                    <a:pt x="71" y="8"/>
                    <a:pt x="71" y="9"/>
                    <a:pt x="71" y="10"/>
                  </a:cubicBezTo>
                  <a:cubicBezTo>
                    <a:pt x="71" y="12"/>
                    <a:pt x="73" y="18"/>
                    <a:pt x="74" y="24"/>
                  </a:cubicBezTo>
                  <a:cubicBezTo>
                    <a:pt x="72" y="25"/>
                    <a:pt x="70" y="26"/>
                    <a:pt x="69" y="27"/>
                  </a:cubicBezTo>
                  <a:cubicBezTo>
                    <a:pt x="65" y="22"/>
                    <a:pt x="61" y="16"/>
                    <a:pt x="60" y="15"/>
                  </a:cubicBezTo>
                  <a:cubicBezTo>
                    <a:pt x="59" y="14"/>
                    <a:pt x="58" y="13"/>
                    <a:pt x="57" y="13"/>
                  </a:cubicBezTo>
                  <a:cubicBezTo>
                    <a:pt x="56" y="13"/>
                    <a:pt x="55" y="13"/>
                    <a:pt x="54" y="14"/>
                  </a:cubicBezTo>
                  <a:cubicBezTo>
                    <a:pt x="53" y="14"/>
                    <a:pt x="52" y="15"/>
                    <a:pt x="52" y="16"/>
                  </a:cubicBezTo>
                  <a:cubicBezTo>
                    <a:pt x="51" y="18"/>
                    <a:pt x="51" y="19"/>
                    <a:pt x="52" y="20"/>
                  </a:cubicBezTo>
                  <a:cubicBezTo>
                    <a:pt x="52" y="21"/>
                    <a:pt x="55" y="28"/>
                    <a:pt x="58" y="33"/>
                  </a:cubicBezTo>
                  <a:cubicBezTo>
                    <a:pt x="56" y="34"/>
                    <a:pt x="54" y="36"/>
                    <a:pt x="53" y="37"/>
                  </a:cubicBezTo>
                  <a:cubicBezTo>
                    <a:pt x="48" y="33"/>
                    <a:pt x="43" y="28"/>
                    <a:pt x="42" y="27"/>
                  </a:cubicBezTo>
                  <a:cubicBezTo>
                    <a:pt x="41" y="26"/>
                    <a:pt x="40" y="26"/>
                    <a:pt x="39" y="26"/>
                  </a:cubicBezTo>
                  <a:cubicBezTo>
                    <a:pt x="38" y="26"/>
                    <a:pt x="36" y="26"/>
                    <a:pt x="36" y="27"/>
                  </a:cubicBezTo>
                  <a:cubicBezTo>
                    <a:pt x="35" y="28"/>
                    <a:pt x="34" y="29"/>
                    <a:pt x="34" y="30"/>
                  </a:cubicBezTo>
                  <a:cubicBezTo>
                    <a:pt x="34" y="31"/>
                    <a:pt x="34" y="33"/>
                    <a:pt x="35" y="34"/>
                  </a:cubicBezTo>
                  <a:cubicBezTo>
                    <a:pt x="36" y="35"/>
                    <a:pt x="40" y="40"/>
                    <a:pt x="43" y="45"/>
                  </a:cubicBezTo>
                  <a:cubicBezTo>
                    <a:pt x="42" y="47"/>
                    <a:pt x="41" y="48"/>
                    <a:pt x="39" y="50"/>
                  </a:cubicBezTo>
                  <a:cubicBezTo>
                    <a:pt x="34" y="47"/>
                    <a:pt x="28" y="43"/>
                    <a:pt x="27" y="43"/>
                  </a:cubicBezTo>
                  <a:cubicBezTo>
                    <a:pt x="26" y="42"/>
                    <a:pt x="24" y="42"/>
                    <a:pt x="23" y="42"/>
                  </a:cubicBezTo>
                  <a:cubicBezTo>
                    <a:pt x="22" y="42"/>
                    <a:pt x="21" y="43"/>
                    <a:pt x="20" y="44"/>
                  </a:cubicBezTo>
                  <a:cubicBezTo>
                    <a:pt x="20" y="45"/>
                    <a:pt x="19" y="46"/>
                    <a:pt x="19" y="47"/>
                  </a:cubicBezTo>
                  <a:cubicBezTo>
                    <a:pt x="20" y="49"/>
                    <a:pt x="20" y="50"/>
                    <a:pt x="21" y="50"/>
                  </a:cubicBezTo>
                  <a:cubicBezTo>
                    <a:pt x="22" y="51"/>
                    <a:pt x="27" y="56"/>
                    <a:pt x="32" y="60"/>
                  </a:cubicBezTo>
                  <a:cubicBezTo>
                    <a:pt x="31" y="62"/>
                    <a:pt x="30" y="64"/>
                    <a:pt x="29" y="66"/>
                  </a:cubicBezTo>
                  <a:cubicBezTo>
                    <a:pt x="23" y="64"/>
                    <a:pt x="16" y="61"/>
                    <a:pt x="15" y="61"/>
                  </a:cubicBezTo>
                  <a:cubicBezTo>
                    <a:pt x="14" y="61"/>
                    <a:pt x="13" y="61"/>
                    <a:pt x="11" y="61"/>
                  </a:cubicBezTo>
                  <a:cubicBezTo>
                    <a:pt x="10" y="62"/>
                    <a:pt x="10" y="63"/>
                    <a:pt x="9" y="64"/>
                  </a:cubicBezTo>
                  <a:cubicBezTo>
                    <a:pt x="9" y="65"/>
                    <a:pt x="8" y="66"/>
                    <a:pt x="9" y="67"/>
                  </a:cubicBezTo>
                  <a:cubicBezTo>
                    <a:pt x="9" y="68"/>
                    <a:pt x="10" y="69"/>
                    <a:pt x="11" y="70"/>
                  </a:cubicBezTo>
                  <a:cubicBezTo>
                    <a:pt x="12" y="71"/>
                    <a:pt x="18" y="74"/>
                    <a:pt x="24" y="77"/>
                  </a:cubicBezTo>
                  <a:cubicBezTo>
                    <a:pt x="23" y="79"/>
                    <a:pt x="22" y="81"/>
                    <a:pt x="22" y="83"/>
                  </a:cubicBezTo>
                  <a:cubicBezTo>
                    <a:pt x="15" y="82"/>
                    <a:pt x="9" y="81"/>
                    <a:pt x="7" y="81"/>
                  </a:cubicBezTo>
                  <a:cubicBezTo>
                    <a:pt x="6" y="81"/>
                    <a:pt x="5" y="82"/>
                    <a:pt x="4" y="82"/>
                  </a:cubicBezTo>
                  <a:cubicBezTo>
                    <a:pt x="3" y="83"/>
                    <a:pt x="2" y="84"/>
                    <a:pt x="2" y="85"/>
                  </a:cubicBezTo>
                  <a:cubicBezTo>
                    <a:pt x="2" y="86"/>
                    <a:pt x="2" y="88"/>
                    <a:pt x="3" y="89"/>
                  </a:cubicBezTo>
                  <a:cubicBezTo>
                    <a:pt x="3" y="90"/>
                    <a:pt x="4" y="91"/>
                    <a:pt x="5" y="91"/>
                  </a:cubicBezTo>
                  <a:cubicBezTo>
                    <a:pt x="7" y="91"/>
                    <a:pt x="13" y="93"/>
                    <a:pt x="19" y="95"/>
                  </a:cubicBezTo>
                  <a:cubicBezTo>
                    <a:pt x="19" y="97"/>
                    <a:pt x="19" y="99"/>
                    <a:pt x="18" y="102"/>
                  </a:cubicBezTo>
                  <a:cubicBezTo>
                    <a:pt x="12" y="102"/>
                    <a:pt x="5" y="103"/>
                    <a:pt x="4" y="103"/>
                  </a:cubicBezTo>
                  <a:cubicBezTo>
                    <a:pt x="3" y="103"/>
                    <a:pt x="2" y="104"/>
                    <a:pt x="1" y="105"/>
                  </a:cubicBezTo>
                  <a:cubicBezTo>
                    <a:pt x="0" y="105"/>
                    <a:pt x="0" y="107"/>
                    <a:pt x="0" y="108"/>
                  </a:cubicBezTo>
                  <a:cubicBezTo>
                    <a:pt x="0" y="109"/>
                    <a:pt x="0" y="110"/>
                    <a:pt x="1" y="111"/>
                  </a:cubicBezTo>
                  <a:cubicBezTo>
                    <a:pt x="2" y="112"/>
                    <a:pt x="3" y="113"/>
                    <a:pt x="4" y="113"/>
                  </a:cubicBezTo>
                  <a:cubicBezTo>
                    <a:pt x="5" y="113"/>
                    <a:pt x="12" y="114"/>
                    <a:pt x="18" y="114"/>
                  </a:cubicBezTo>
                  <a:cubicBezTo>
                    <a:pt x="19" y="116"/>
                    <a:pt x="19" y="118"/>
                    <a:pt x="19" y="120"/>
                  </a:cubicBezTo>
                  <a:cubicBezTo>
                    <a:pt x="13" y="122"/>
                    <a:pt x="7" y="124"/>
                    <a:pt x="5" y="125"/>
                  </a:cubicBezTo>
                  <a:cubicBezTo>
                    <a:pt x="4" y="125"/>
                    <a:pt x="3" y="126"/>
                    <a:pt x="3" y="127"/>
                  </a:cubicBezTo>
                  <a:cubicBezTo>
                    <a:pt x="2" y="128"/>
                    <a:pt x="2" y="129"/>
                    <a:pt x="2" y="130"/>
                  </a:cubicBezTo>
                  <a:cubicBezTo>
                    <a:pt x="2" y="132"/>
                    <a:pt x="3" y="133"/>
                    <a:pt x="4" y="133"/>
                  </a:cubicBezTo>
                  <a:cubicBezTo>
                    <a:pt x="5" y="134"/>
                    <a:pt x="6" y="134"/>
                    <a:pt x="7" y="134"/>
                  </a:cubicBezTo>
                  <a:cubicBezTo>
                    <a:pt x="9" y="134"/>
                    <a:pt x="15" y="133"/>
                    <a:pt x="22" y="133"/>
                  </a:cubicBezTo>
                  <a:cubicBezTo>
                    <a:pt x="22" y="135"/>
                    <a:pt x="23" y="137"/>
                    <a:pt x="24" y="139"/>
                  </a:cubicBezTo>
                  <a:cubicBezTo>
                    <a:pt x="18" y="142"/>
                    <a:pt x="12" y="145"/>
                    <a:pt x="11" y="146"/>
                  </a:cubicBezTo>
                  <a:cubicBezTo>
                    <a:pt x="10" y="146"/>
                    <a:pt x="9" y="147"/>
                    <a:pt x="9" y="148"/>
                  </a:cubicBezTo>
                  <a:cubicBezTo>
                    <a:pt x="8" y="150"/>
                    <a:pt x="9" y="151"/>
                    <a:pt x="9" y="152"/>
                  </a:cubicBezTo>
                  <a:cubicBezTo>
                    <a:pt x="10" y="153"/>
                    <a:pt x="10" y="154"/>
                    <a:pt x="11" y="154"/>
                  </a:cubicBezTo>
                  <a:cubicBezTo>
                    <a:pt x="13" y="155"/>
                    <a:pt x="14" y="155"/>
                    <a:pt x="15" y="155"/>
                  </a:cubicBezTo>
                  <a:cubicBezTo>
                    <a:pt x="16" y="154"/>
                    <a:pt x="23" y="152"/>
                    <a:pt x="29" y="150"/>
                  </a:cubicBezTo>
                  <a:cubicBezTo>
                    <a:pt x="30" y="152"/>
                    <a:pt x="31" y="154"/>
                    <a:pt x="32" y="156"/>
                  </a:cubicBezTo>
                  <a:cubicBezTo>
                    <a:pt x="27" y="160"/>
                    <a:pt x="22" y="164"/>
                    <a:pt x="21" y="165"/>
                  </a:cubicBezTo>
                  <a:cubicBezTo>
                    <a:pt x="20" y="166"/>
                    <a:pt x="20" y="167"/>
                    <a:pt x="19" y="168"/>
                  </a:cubicBezTo>
                  <a:cubicBezTo>
                    <a:pt x="19" y="169"/>
                    <a:pt x="20" y="171"/>
                    <a:pt x="20" y="172"/>
                  </a:cubicBezTo>
                  <a:cubicBezTo>
                    <a:pt x="21" y="173"/>
                    <a:pt x="22" y="173"/>
                    <a:pt x="23" y="174"/>
                  </a:cubicBezTo>
                  <a:cubicBezTo>
                    <a:pt x="24" y="174"/>
                    <a:pt x="26" y="174"/>
                    <a:pt x="27" y="173"/>
                  </a:cubicBezTo>
                  <a:cubicBezTo>
                    <a:pt x="28" y="172"/>
                    <a:pt x="34" y="169"/>
                    <a:pt x="39" y="166"/>
                  </a:cubicBezTo>
                  <a:cubicBezTo>
                    <a:pt x="41" y="167"/>
                    <a:pt x="42" y="169"/>
                    <a:pt x="43" y="170"/>
                  </a:cubicBezTo>
                  <a:cubicBezTo>
                    <a:pt x="40" y="175"/>
                    <a:pt x="36" y="181"/>
                    <a:pt x="35" y="182"/>
                  </a:cubicBezTo>
                  <a:cubicBezTo>
                    <a:pt x="34" y="183"/>
                    <a:pt x="34" y="184"/>
                    <a:pt x="34" y="185"/>
                  </a:cubicBezTo>
                  <a:cubicBezTo>
                    <a:pt x="34" y="187"/>
                    <a:pt x="35" y="188"/>
                    <a:pt x="36" y="188"/>
                  </a:cubicBezTo>
                  <a:cubicBezTo>
                    <a:pt x="36" y="189"/>
                    <a:pt x="38" y="190"/>
                    <a:pt x="39" y="190"/>
                  </a:cubicBezTo>
                  <a:cubicBezTo>
                    <a:pt x="40" y="190"/>
                    <a:pt x="41" y="189"/>
                    <a:pt x="42" y="189"/>
                  </a:cubicBezTo>
                  <a:cubicBezTo>
                    <a:pt x="43" y="188"/>
                    <a:pt x="48" y="183"/>
                    <a:pt x="53" y="179"/>
                  </a:cubicBezTo>
                  <a:cubicBezTo>
                    <a:pt x="54" y="180"/>
                    <a:pt x="56" y="181"/>
                    <a:pt x="58" y="182"/>
                  </a:cubicBezTo>
                  <a:cubicBezTo>
                    <a:pt x="55" y="188"/>
                    <a:pt x="52" y="194"/>
                    <a:pt x="52" y="196"/>
                  </a:cubicBezTo>
                  <a:cubicBezTo>
                    <a:pt x="51" y="197"/>
                    <a:pt x="51" y="198"/>
                    <a:pt x="52" y="199"/>
                  </a:cubicBezTo>
                  <a:cubicBezTo>
                    <a:pt x="52" y="200"/>
                    <a:pt x="53" y="201"/>
                    <a:pt x="54" y="202"/>
                  </a:cubicBezTo>
                  <a:cubicBezTo>
                    <a:pt x="55" y="202"/>
                    <a:pt x="56" y="203"/>
                    <a:pt x="57" y="202"/>
                  </a:cubicBezTo>
                  <a:cubicBezTo>
                    <a:pt x="58" y="202"/>
                    <a:pt x="59" y="202"/>
                    <a:pt x="60" y="201"/>
                  </a:cubicBezTo>
                  <a:cubicBezTo>
                    <a:pt x="61" y="199"/>
                    <a:pt x="65" y="194"/>
                    <a:pt x="69" y="189"/>
                  </a:cubicBezTo>
                  <a:cubicBezTo>
                    <a:pt x="70" y="190"/>
                    <a:pt x="72" y="190"/>
                    <a:pt x="74" y="191"/>
                  </a:cubicBezTo>
                  <a:cubicBezTo>
                    <a:pt x="73" y="197"/>
                    <a:pt x="71" y="204"/>
                    <a:pt x="71" y="205"/>
                  </a:cubicBezTo>
                  <a:cubicBezTo>
                    <a:pt x="71" y="207"/>
                    <a:pt x="71" y="208"/>
                    <a:pt x="72" y="209"/>
                  </a:cubicBezTo>
                  <a:cubicBezTo>
                    <a:pt x="72" y="210"/>
                    <a:pt x="73" y="211"/>
                    <a:pt x="75" y="211"/>
                  </a:cubicBezTo>
                  <a:cubicBezTo>
                    <a:pt x="76" y="211"/>
                    <a:pt x="77" y="211"/>
                    <a:pt x="78" y="211"/>
                  </a:cubicBezTo>
                  <a:cubicBezTo>
                    <a:pt x="79" y="210"/>
                    <a:pt x="80" y="210"/>
                    <a:pt x="81" y="209"/>
                  </a:cubicBezTo>
                  <a:cubicBezTo>
                    <a:pt x="81" y="207"/>
                    <a:pt x="84" y="201"/>
                    <a:pt x="86" y="195"/>
                  </a:cubicBezTo>
                  <a:cubicBezTo>
                    <a:pt x="88" y="196"/>
                    <a:pt x="90" y="196"/>
                    <a:pt x="92" y="196"/>
                  </a:cubicBezTo>
                  <a:cubicBezTo>
                    <a:pt x="92" y="203"/>
                    <a:pt x="92" y="210"/>
                    <a:pt x="92" y="211"/>
                  </a:cubicBezTo>
                  <a:cubicBezTo>
                    <a:pt x="92" y="212"/>
                    <a:pt x="93" y="213"/>
                    <a:pt x="94" y="214"/>
                  </a:cubicBezTo>
                  <a:cubicBezTo>
                    <a:pt x="94" y="215"/>
                    <a:pt x="95" y="216"/>
                    <a:pt x="97" y="216"/>
                  </a:cubicBezTo>
                  <a:cubicBezTo>
                    <a:pt x="98" y="216"/>
                    <a:pt x="99" y="216"/>
                    <a:pt x="100" y="215"/>
                  </a:cubicBezTo>
                  <a:cubicBezTo>
                    <a:pt x="101" y="214"/>
                    <a:pt x="102" y="213"/>
                    <a:pt x="102" y="212"/>
                  </a:cubicBezTo>
                  <a:cubicBezTo>
                    <a:pt x="102" y="211"/>
                    <a:pt x="104" y="204"/>
                    <a:pt x="105" y="198"/>
                  </a:cubicBezTo>
                  <a:cubicBezTo>
                    <a:pt x="106" y="198"/>
                    <a:pt x="107" y="198"/>
                    <a:pt x="108" y="198"/>
                  </a:cubicBezTo>
                  <a:cubicBezTo>
                    <a:pt x="109" y="198"/>
                    <a:pt x="110" y="198"/>
                    <a:pt x="111" y="198"/>
                  </a:cubicBezTo>
                  <a:cubicBezTo>
                    <a:pt x="112" y="204"/>
                    <a:pt x="114" y="211"/>
                    <a:pt x="114" y="212"/>
                  </a:cubicBezTo>
                  <a:cubicBezTo>
                    <a:pt x="114" y="213"/>
                    <a:pt x="115" y="214"/>
                    <a:pt x="116" y="215"/>
                  </a:cubicBezTo>
                  <a:cubicBezTo>
                    <a:pt x="117" y="216"/>
                    <a:pt x="118" y="216"/>
                    <a:pt x="119" y="216"/>
                  </a:cubicBezTo>
                  <a:cubicBezTo>
                    <a:pt x="121" y="216"/>
                    <a:pt x="122" y="215"/>
                    <a:pt x="122" y="214"/>
                  </a:cubicBezTo>
                  <a:cubicBezTo>
                    <a:pt x="123" y="213"/>
                    <a:pt x="124" y="212"/>
                    <a:pt x="124" y="211"/>
                  </a:cubicBezTo>
                  <a:cubicBezTo>
                    <a:pt x="124" y="210"/>
                    <a:pt x="124" y="203"/>
                    <a:pt x="124" y="196"/>
                  </a:cubicBezTo>
                  <a:cubicBezTo>
                    <a:pt x="126" y="196"/>
                    <a:pt x="128" y="196"/>
                    <a:pt x="130" y="195"/>
                  </a:cubicBezTo>
                  <a:cubicBezTo>
                    <a:pt x="132" y="201"/>
                    <a:pt x="135" y="207"/>
                    <a:pt x="136" y="209"/>
                  </a:cubicBezTo>
                  <a:cubicBezTo>
                    <a:pt x="136" y="210"/>
                    <a:pt x="137" y="210"/>
                    <a:pt x="138" y="211"/>
                  </a:cubicBezTo>
                  <a:cubicBezTo>
                    <a:pt x="139" y="211"/>
                    <a:pt x="140" y="211"/>
                    <a:pt x="142" y="211"/>
                  </a:cubicBezTo>
                  <a:cubicBezTo>
                    <a:pt x="143" y="211"/>
                    <a:pt x="144" y="210"/>
                    <a:pt x="144" y="209"/>
                  </a:cubicBezTo>
                  <a:cubicBezTo>
                    <a:pt x="145" y="208"/>
                    <a:pt x="145" y="207"/>
                    <a:pt x="145" y="205"/>
                  </a:cubicBezTo>
                  <a:cubicBezTo>
                    <a:pt x="145" y="204"/>
                    <a:pt x="143" y="197"/>
                    <a:pt x="142" y="191"/>
                  </a:cubicBezTo>
                  <a:cubicBezTo>
                    <a:pt x="144" y="190"/>
                    <a:pt x="146" y="190"/>
                    <a:pt x="147" y="189"/>
                  </a:cubicBezTo>
                  <a:cubicBezTo>
                    <a:pt x="151" y="194"/>
                    <a:pt x="155" y="199"/>
                    <a:pt x="156" y="201"/>
                  </a:cubicBezTo>
                  <a:cubicBezTo>
                    <a:pt x="157" y="202"/>
                    <a:pt x="158" y="202"/>
                    <a:pt x="159" y="202"/>
                  </a:cubicBezTo>
                  <a:cubicBezTo>
                    <a:pt x="160" y="203"/>
                    <a:pt x="161" y="202"/>
                    <a:pt x="162" y="202"/>
                  </a:cubicBezTo>
                  <a:cubicBezTo>
                    <a:pt x="163" y="201"/>
                    <a:pt x="164" y="200"/>
                    <a:pt x="164" y="199"/>
                  </a:cubicBezTo>
                  <a:cubicBezTo>
                    <a:pt x="165" y="198"/>
                    <a:pt x="165" y="197"/>
                    <a:pt x="164" y="196"/>
                  </a:cubicBezTo>
                  <a:cubicBezTo>
                    <a:pt x="164" y="194"/>
                    <a:pt x="161" y="188"/>
                    <a:pt x="158" y="182"/>
                  </a:cubicBezTo>
                  <a:cubicBezTo>
                    <a:pt x="160" y="181"/>
                    <a:pt x="162" y="180"/>
                    <a:pt x="163" y="179"/>
                  </a:cubicBezTo>
                  <a:cubicBezTo>
                    <a:pt x="168" y="183"/>
                    <a:pt x="173" y="188"/>
                    <a:pt x="174" y="189"/>
                  </a:cubicBezTo>
                  <a:cubicBezTo>
                    <a:pt x="175" y="189"/>
                    <a:pt x="176" y="190"/>
                    <a:pt x="177" y="190"/>
                  </a:cubicBezTo>
                  <a:cubicBezTo>
                    <a:pt x="178" y="190"/>
                    <a:pt x="180" y="189"/>
                    <a:pt x="181" y="188"/>
                  </a:cubicBezTo>
                  <a:cubicBezTo>
                    <a:pt x="181" y="188"/>
                    <a:pt x="182" y="187"/>
                    <a:pt x="182" y="185"/>
                  </a:cubicBezTo>
                  <a:cubicBezTo>
                    <a:pt x="182" y="184"/>
                    <a:pt x="182" y="183"/>
                    <a:pt x="181" y="182"/>
                  </a:cubicBezTo>
                  <a:cubicBezTo>
                    <a:pt x="180" y="181"/>
                    <a:pt x="176" y="175"/>
                    <a:pt x="173" y="170"/>
                  </a:cubicBezTo>
                  <a:cubicBezTo>
                    <a:pt x="174" y="169"/>
                    <a:pt x="176" y="167"/>
                    <a:pt x="177" y="166"/>
                  </a:cubicBezTo>
                  <a:cubicBezTo>
                    <a:pt x="182" y="169"/>
                    <a:pt x="188" y="172"/>
                    <a:pt x="189" y="173"/>
                  </a:cubicBezTo>
                  <a:cubicBezTo>
                    <a:pt x="190" y="174"/>
                    <a:pt x="192" y="174"/>
                    <a:pt x="193" y="174"/>
                  </a:cubicBezTo>
                  <a:cubicBezTo>
                    <a:pt x="194" y="173"/>
                    <a:pt x="195" y="173"/>
                    <a:pt x="196" y="172"/>
                  </a:cubicBezTo>
                  <a:cubicBezTo>
                    <a:pt x="196" y="171"/>
                    <a:pt x="197" y="169"/>
                    <a:pt x="197" y="168"/>
                  </a:cubicBezTo>
                  <a:cubicBezTo>
                    <a:pt x="197" y="167"/>
                    <a:pt x="196" y="166"/>
                    <a:pt x="195" y="165"/>
                  </a:cubicBezTo>
                  <a:cubicBezTo>
                    <a:pt x="194" y="164"/>
                    <a:pt x="189" y="160"/>
                    <a:pt x="184" y="156"/>
                  </a:cubicBezTo>
                  <a:cubicBezTo>
                    <a:pt x="185" y="154"/>
                    <a:pt x="186" y="152"/>
                    <a:pt x="187" y="150"/>
                  </a:cubicBezTo>
                  <a:cubicBezTo>
                    <a:pt x="193" y="152"/>
                    <a:pt x="200" y="154"/>
                    <a:pt x="201" y="155"/>
                  </a:cubicBezTo>
                  <a:cubicBezTo>
                    <a:pt x="202" y="155"/>
                    <a:pt x="204" y="155"/>
                    <a:pt x="205" y="154"/>
                  </a:cubicBezTo>
                  <a:cubicBezTo>
                    <a:pt x="206" y="154"/>
                    <a:pt x="207" y="153"/>
                    <a:pt x="207" y="152"/>
                  </a:cubicBezTo>
                  <a:cubicBezTo>
                    <a:pt x="208" y="151"/>
                    <a:pt x="208" y="150"/>
                    <a:pt x="207" y="148"/>
                  </a:cubicBezTo>
                  <a:cubicBezTo>
                    <a:pt x="207" y="147"/>
                    <a:pt x="206" y="146"/>
                    <a:pt x="205" y="146"/>
                  </a:cubicBezTo>
                  <a:cubicBezTo>
                    <a:pt x="204" y="145"/>
                    <a:pt x="198" y="142"/>
                    <a:pt x="192" y="139"/>
                  </a:cubicBezTo>
                  <a:cubicBezTo>
                    <a:pt x="193" y="137"/>
                    <a:pt x="194" y="135"/>
                    <a:pt x="194" y="133"/>
                  </a:cubicBezTo>
                  <a:cubicBezTo>
                    <a:pt x="201" y="133"/>
                    <a:pt x="207" y="134"/>
                    <a:pt x="209" y="134"/>
                  </a:cubicBezTo>
                  <a:cubicBezTo>
                    <a:pt x="210" y="134"/>
                    <a:pt x="211" y="134"/>
                    <a:pt x="212" y="133"/>
                  </a:cubicBezTo>
                  <a:cubicBezTo>
                    <a:pt x="213" y="133"/>
                    <a:pt x="214" y="132"/>
                    <a:pt x="214" y="130"/>
                  </a:cubicBezTo>
                  <a:cubicBezTo>
                    <a:pt x="214" y="129"/>
                    <a:pt x="214" y="128"/>
                    <a:pt x="214" y="127"/>
                  </a:cubicBezTo>
                  <a:cubicBezTo>
                    <a:pt x="213" y="126"/>
                    <a:pt x="212" y="125"/>
                    <a:pt x="211" y="125"/>
                  </a:cubicBezTo>
                  <a:cubicBezTo>
                    <a:pt x="210" y="124"/>
                    <a:pt x="203" y="122"/>
                    <a:pt x="197" y="120"/>
                  </a:cubicBezTo>
                  <a:cubicBezTo>
                    <a:pt x="197" y="118"/>
                    <a:pt x="198" y="116"/>
                    <a:pt x="198" y="114"/>
                  </a:cubicBezTo>
                  <a:cubicBezTo>
                    <a:pt x="204" y="114"/>
                    <a:pt x="211" y="113"/>
                    <a:pt x="212" y="113"/>
                  </a:cubicBezTo>
                  <a:close/>
                  <a:moveTo>
                    <a:pt x="48" y="123"/>
                  </a:moveTo>
                  <a:cubicBezTo>
                    <a:pt x="40" y="123"/>
                    <a:pt x="33" y="116"/>
                    <a:pt x="33" y="108"/>
                  </a:cubicBezTo>
                  <a:cubicBezTo>
                    <a:pt x="33" y="99"/>
                    <a:pt x="40" y="92"/>
                    <a:pt x="48" y="92"/>
                  </a:cubicBezTo>
                  <a:cubicBezTo>
                    <a:pt x="57" y="92"/>
                    <a:pt x="64" y="99"/>
                    <a:pt x="64" y="108"/>
                  </a:cubicBezTo>
                  <a:cubicBezTo>
                    <a:pt x="64" y="116"/>
                    <a:pt x="57" y="123"/>
                    <a:pt x="48" y="123"/>
                  </a:cubicBezTo>
                  <a:close/>
                  <a:moveTo>
                    <a:pt x="108" y="33"/>
                  </a:moveTo>
                  <a:cubicBezTo>
                    <a:pt x="117" y="33"/>
                    <a:pt x="123" y="39"/>
                    <a:pt x="123" y="48"/>
                  </a:cubicBezTo>
                  <a:cubicBezTo>
                    <a:pt x="123" y="56"/>
                    <a:pt x="117" y="63"/>
                    <a:pt x="108" y="63"/>
                  </a:cubicBezTo>
                  <a:cubicBezTo>
                    <a:pt x="100" y="63"/>
                    <a:pt x="93" y="56"/>
                    <a:pt x="93" y="48"/>
                  </a:cubicBezTo>
                  <a:cubicBezTo>
                    <a:pt x="93" y="39"/>
                    <a:pt x="100" y="33"/>
                    <a:pt x="108" y="33"/>
                  </a:cubicBezTo>
                  <a:close/>
                  <a:moveTo>
                    <a:pt x="108" y="183"/>
                  </a:moveTo>
                  <a:cubicBezTo>
                    <a:pt x="100" y="183"/>
                    <a:pt x="93" y="176"/>
                    <a:pt x="93" y="168"/>
                  </a:cubicBezTo>
                  <a:cubicBezTo>
                    <a:pt x="93" y="159"/>
                    <a:pt x="100" y="152"/>
                    <a:pt x="108" y="152"/>
                  </a:cubicBezTo>
                  <a:cubicBezTo>
                    <a:pt x="117" y="152"/>
                    <a:pt x="123" y="159"/>
                    <a:pt x="123" y="168"/>
                  </a:cubicBezTo>
                  <a:cubicBezTo>
                    <a:pt x="123" y="176"/>
                    <a:pt x="117" y="183"/>
                    <a:pt x="108" y="183"/>
                  </a:cubicBezTo>
                  <a:close/>
                  <a:moveTo>
                    <a:pt x="108" y="129"/>
                  </a:moveTo>
                  <a:cubicBezTo>
                    <a:pt x="96" y="129"/>
                    <a:pt x="87" y="120"/>
                    <a:pt x="87" y="108"/>
                  </a:cubicBezTo>
                  <a:cubicBezTo>
                    <a:pt x="87" y="96"/>
                    <a:pt x="96" y="87"/>
                    <a:pt x="108" y="87"/>
                  </a:cubicBezTo>
                  <a:cubicBezTo>
                    <a:pt x="120" y="87"/>
                    <a:pt x="129" y="96"/>
                    <a:pt x="129" y="108"/>
                  </a:cubicBezTo>
                  <a:cubicBezTo>
                    <a:pt x="129" y="120"/>
                    <a:pt x="120" y="129"/>
                    <a:pt x="108" y="129"/>
                  </a:cubicBezTo>
                  <a:close/>
                  <a:moveTo>
                    <a:pt x="168" y="123"/>
                  </a:moveTo>
                  <a:cubicBezTo>
                    <a:pt x="159" y="123"/>
                    <a:pt x="152" y="116"/>
                    <a:pt x="152" y="108"/>
                  </a:cubicBezTo>
                  <a:cubicBezTo>
                    <a:pt x="152" y="99"/>
                    <a:pt x="159" y="92"/>
                    <a:pt x="168" y="92"/>
                  </a:cubicBezTo>
                  <a:cubicBezTo>
                    <a:pt x="176" y="92"/>
                    <a:pt x="183" y="99"/>
                    <a:pt x="183" y="108"/>
                  </a:cubicBezTo>
                  <a:cubicBezTo>
                    <a:pt x="183" y="116"/>
                    <a:pt x="176" y="123"/>
                    <a:pt x="168" y="123"/>
                  </a:cubicBezTo>
                  <a:close/>
                </a:path>
              </a:pathLst>
            </a:custGeom>
            <a:solidFill>
              <a:srgbClr val="B7B7B8"/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8" name="iSḻíḍê">
              <a:extLst>
                <a:ext uri="{FF2B5EF4-FFF2-40B4-BE49-F238E27FC236}">
                  <a16:creationId xmlns:a16="http://schemas.microsoft.com/office/drawing/2014/main" id="{7C6C3208-0626-275F-E7F3-2BEAAF64ACD8}"/>
                </a:ext>
              </a:extLst>
            </p:cNvPr>
            <p:cNvSpPr/>
            <p:nvPr/>
          </p:nvSpPr>
          <p:spPr bwMode="auto">
            <a:xfrm>
              <a:off x="4937317" y="4608406"/>
              <a:ext cx="126473" cy="124831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0" y="32"/>
                </a:cxn>
                <a:cxn ang="0">
                  <a:pos x="32" y="64"/>
                </a:cxn>
                <a:cxn ang="0">
                  <a:pos x="64" y="32"/>
                </a:cxn>
                <a:cxn ang="0">
                  <a:pos x="32" y="0"/>
                </a:cxn>
                <a:cxn ang="0">
                  <a:pos x="32" y="48"/>
                </a:cxn>
                <a:cxn ang="0">
                  <a:pos x="16" y="32"/>
                </a:cxn>
                <a:cxn ang="0">
                  <a:pos x="32" y="16"/>
                </a:cxn>
                <a:cxn ang="0">
                  <a:pos x="48" y="32"/>
                </a:cxn>
                <a:cxn ang="0">
                  <a:pos x="32" y="48"/>
                </a:cxn>
              </a:cxnLst>
              <a:rect l="0" t="0" r="r" b="b"/>
              <a:pathLst>
                <a:path w="64" h="64">
                  <a:moveTo>
                    <a:pt x="32" y="0"/>
                  </a:moveTo>
                  <a:cubicBezTo>
                    <a:pt x="14" y="0"/>
                    <a:pt x="0" y="14"/>
                    <a:pt x="0" y="32"/>
                  </a:cubicBezTo>
                  <a:cubicBezTo>
                    <a:pt x="0" y="50"/>
                    <a:pt x="14" y="64"/>
                    <a:pt x="32" y="64"/>
                  </a:cubicBezTo>
                  <a:cubicBezTo>
                    <a:pt x="50" y="64"/>
                    <a:pt x="64" y="50"/>
                    <a:pt x="64" y="32"/>
                  </a:cubicBezTo>
                  <a:cubicBezTo>
                    <a:pt x="64" y="14"/>
                    <a:pt x="50" y="0"/>
                    <a:pt x="32" y="0"/>
                  </a:cubicBezTo>
                  <a:close/>
                  <a:moveTo>
                    <a:pt x="32" y="48"/>
                  </a:moveTo>
                  <a:cubicBezTo>
                    <a:pt x="23" y="48"/>
                    <a:pt x="16" y="41"/>
                    <a:pt x="16" y="32"/>
                  </a:cubicBezTo>
                  <a:cubicBezTo>
                    <a:pt x="16" y="23"/>
                    <a:pt x="23" y="16"/>
                    <a:pt x="32" y="16"/>
                  </a:cubicBezTo>
                  <a:cubicBezTo>
                    <a:pt x="41" y="16"/>
                    <a:pt x="48" y="23"/>
                    <a:pt x="48" y="32"/>
                  </a:cubicBezTo>
                  <a:cubicBezTo>
                    <a:pt x="48" y="41"/>
                    <a:pt x="41" y="48"/>
                    <a:pt x="32" y="48"/>
                  </a:cubicBezTo>
                  <a:close/>
                </a:path>
              </a:pathLst>
            </a:custGeom>
            <a:solidFill>
              <a:srgbClr val="DCDBDB"/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9" name="íşļiḑê">
              <a:extLst>
                <a:ext uri="{FF2B5EF4-FFF2-40B4-BE49-F238E27FC236}">
                  <a16:creationId xmlns:a16="http://schemas.microsoft.com/office/drawing/2014/main" id="{3613479B-9C5D-B7CB-7ECA-91A953E9EE83}"/>
                </a:ext>
              </a:extLst>
            </p:cNvPr>
            <p:cNvSpPr/>
            <p:nvPr/>
          </p:nvSpPr>
          <p:spPr bwMode="auto">
            <a:xfrm>
              <a:off x="3547757" y="4729951"/>
              <a:ext cx="226666" cy="226666"/>
            </a:xfrm>
            <a:custGeom>
              <a:avLst/>
              <a:gdLst/>
              <a:ahLst/>
              <a:cxnLst>
                <a:cxn ang="0">
                  <a:pos x="50" y="4"/>
                </a:cxn>
                <a:cxn ang="0">
                  <a:pos x="4" y="65"/>
                </a:cxn>
                <a:cxn ang="0">
                  <a:pos x="65" y="111"/>
                </a:cxn>
                <a:cxn ang="0">
                  <a:pos x="111" y="50"/>
                </a:cxn>
                <a:cxn ang="0">
                  <a:pos x="50" y="4"/>
                </a:cxn>
                <a:cxn ang="0">
                  <a:pos x="61" y="79"/>
                </a:cxn>
                <a:cxn ang="0">
                  <a:pos x="36" y="61"/>
                </a:cxn>
                <a:cxn ang="0">
                  <a:pos x="55" y="36"/>
                </a:cxn>
                <a:cxn ang="0">
                  <a:pos x="79" y="54"/>
                </a:cxn>
                <a:cxn ang="0">
                  <a:pos x="61" y="79"/>
                </a:cxn>
              </a:cxnLst>
              <a:rect l="0" t="0" r="r" b="b"/>
              <a:pathLst>
                <a:path w="115" h="115">
                  <a:moveTo>
                    <a:pt x="50" y="4"/>
                  </a:moveTo>
                  <a:cubicBezTo>
                    <a:pt x="21" y="8"/>
                    <a:pt x="0" y="36"/>
                    <a:pt x="4" y="65"/>
                  </a:cubicBezTo>
                  <a:cubicBezTo>
                    <a:pt x="9" y="95"/>
                    <a:pt x="36" y="115"/>
                    <a:pt x="65" y="111"/>
                  </a:cubicBezTo>
                  <a:cubicBezTo>
                    <a:pt x="95" y="107"/>
                    <a:pt x="115" y="79"/>
                    <a:pt x="111" y="50"/>
                  </a:cubicBezTo>
                  <a:cubicBezTo>
                    <a:pt x="107" y="20"/>
                    <a:pt x="79" y="0"/>
                    <a:pt x="50" y="4"/>
                  </a:cubicBezTo>
                  <a:close/>
                  <a:moveTo>
                    <a:pt x="61" y="79"/>
                  </a:moveTo>
                  <a:cubicBezTo>
                    <a:pt x="49" y="81"/>
                    <a:pt x="38" y="72"/>
                    <a:pt x="36" y="61"/>
                  </a:cubicBezTo>
                  <a:cubicBezTo>
                    <a:pt x="34" y="49"/>
                    <a:pt x="43" y="37"/>
                    <a:pt x="55" y="36"/>
                  </a:cubicBezTo>
                  <a:cubicBezTo>
                    <a:pt x="67" y="34"/>
                    <a:pt x="78" y="42"/>
                    <a:pt x="79" y="54"/>
                  </a:cubicBezTo>
                  <a:cubicBezTo>
                    <a:pt x="81" y="66"/>
                    <a:pt x="73" y="77"/>
                    <a:pt x="61" y="79"/>
                  </a:cubicBezTo>
                  <a:close/>
                </a:path>
              </a:pathLst>
            </a:custGeom>
            <a:solidFill>
              <a:srgbClr val="DAD7C6"/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 fontScale="70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0" name="ïṥḷíďé">
              <a:extLst>
                <a:ext uri="{FF2B5EF4-FFF2-40B4-BE49-F238E27FC236}">
                  <a16:creationId xmlns:a16="http://schemas.microsoft.com/office/drawing/2014/main" id="{9FF41255-B2FD-A8C6-DD84-718FCC6C0A05}"/>
                </a:ext>
              </a:extLst>
            </p:cNvPr>
            <p:cNvSpPr/>
            <p:nvPr/>
          </p:nvSpPr>
          <p:spPr bwMode="auto">
            <a:xfrm>
              <a:off x="3485341" y="4664251"/>
              <a:ext cx="349854" cy="351496"/>
            </a:xfrm>
            <a:custGeom>
              <a:avLst/>
              <a:gdLst/>
              <a:ahLst/>
              <a:cxnLst>
                <a:cxn ang="0">
                  <a:pos x="171" y="70"/>
                </a:cxn>
                <a:cxn ang="0">
                  <a:pos x="145" y="57"/>
                </a:cxn>
                <a:cxn ang="0">
                  <a:pos x="161" y="38"/>
                </a:cxn>
                <a:cxn ang="0">
                  <a:pos x="155" y="31"/>
                </a:cxn>
                <a:cxn ang="0">
                  <a:pos x="134" y="43"/>
                </a:cxn>
                <a:cxn ang="0">
                  <a:pos x="127" y="14"/>
                </a:cxn>
                <a:cxn ang="0">
                  <a:pos x="122" y="6"/>
                </a:cxn>
                <a:cxn ang="0">
                  <a:pos x="114" y="9"/>
                </a:cxn>
                <a:cxn ang="0">
                  <a:pos x="88" y="23"/>
                </a:cxn>
                <a:cxn ang="0">
                  <a:pos x="81" y="1"/>
                </a:cxn>
                <a:cxn ang="0">
                  <a:pos x="72" y="3"/>
                </a:cxn>
                <a:cxn ang="0">
                  <a:pos x="71" y="25"/>
                </a:cxn>
                <a:cxn ang="0">
                  <a:pos x="43" y="19"/>
                </a:cxn>
                <a:cxn ang="0">
                  <a:pos x="34" y="19"/>
                </a:cxn>
                <a:cxn ang="0">
                  <a:pos x="32" y="28"/>
                </a:cxn>
                <a:cxn ang="0">
                  <a:pos x="33" y="57"/>
                </a:cxn>
                <a:cxn ang="0">
                  <a:pos x="9" y="52"/>
                </a:cxn>
                <a:cxn ang="0">
                  <a:pos x="6" y="61"/>
                </a:cxn>
                <a:cxn ang="0">
                  <a:pos x="27" y="74"/>
                </a:cxn>
                <a:cxn ang="0">
                  <a:pos x="5" y="94"/>
                </a:cxn>
                <a:cxn ang="0">
                  <a:pos x="0" y="102"/>
                </a:cxn>
                <a:cxn ang="0">
                  <a:pos x="7" y="108"/>
                </a:cxn>
                <a:cxn ang="0">
                  <a:pos x="34" y="122"/>
                </a:cxn>
                <a:cxn ang="0">
                  <a:pos x="17" y="140"/>
                </a:cxn>
                <a:cxn ang="0">
                  <a:pos x="23" y="147"/>
                </a:cxn>
                <a:cxn ang="0">
                  <a:pos x="44" y="136"/>
                </a:cxn>
                <a:cxn ang="0">
                  <a:pos x="52" y="164"/>
                </a:cxn>
                <a:cxn ang="0">
                  <a:pos x="56" y="172"/>
                </a:cxn>
                <a:cxn ang="0">
                  <a:pos x="64" y="169"/>
                </a:cxn>
                <a:cxn ang="0">
                  <a:pos x="90" y="155"/>
                </a:cxn>
                <a:cxn ang="0">
                  <a:pos x="97" y="177"/>
                </a:cxn>
                <a:cxn ang="0">
                  <a:pos x="106" y="176"/>
                </a:cxn>
                <a:cxn ang="0">
                  <a:pos x="107" y="153"/>
                </a:cxn>
                <a:cxn ang="0">
                  <a:pos x="135" y="159"/>
                </a:cxn>
                <a:cxn ang="0">
                  <a:pos x="144" y="160"/>
                </a:cxn>
                <a:cxn ang="0">
                  <a:pos x="146" y="151"/>
                </a:cxn>
                <a:cxn ang="0">
                  <a:pos x="145" y="121"/>
                </a:cxn>
                <a:cxn ang="0">
                  <a:pos x="169" y="126"/>
                </a:cxn>
                <a:cxn ang="0">
                  <a:pos x="172" y="118"/>
                </a:cxn>
                <a:cxn ang="0">
                  <a:pos x="151" y="105"/>
                </a:cxn>
                <a:cxn ang="0">
                  <a:pos x="173" y="84"/>
                </a:cxn>
                <a:cxn ang="0">
                  <a:pos x="178" y="76"/>
                </a:cxn>
                <a:cxn ang="0">
                  <a:pos x="96" y="137"/>
                </a:cxn>
                <a:cxn ang="0">
                  <a:pos x="82" y="41"/>
                </a:cxn>
                <a:cxn ang="0">
                  <a:pos x="96" y="137"/>
                </a:cxn>
              </a:cxnLst>
              <a:rect l="0" t="0" r="r" b="b"/>
              <a:pathLst>
                <a:path w="178" h="178">
                  <a:moveTo>
                    <a:pt x="175" y="72"/>
                  </a:moveTo>
                  <a:cubicBezTo>
                    <a:pt x="174" y="71"/>
                    <a:pt x="173" y="70"/>
                    <a:pt x="171" y="70"/>
                  </a:cubicBezTo>
                  <a:cubicBezTo>
                    <a:pt x="169" y="71"/>
                    <a:pt x="159" y="71"/>
                    <a:pt x="151" y="71"/>
                  </a:cubicBezTo>
                  <a:cubicBezTo>
                    <a:pt x="149" y="66"/>
                    <a:pt x="147" y="61"/>
                    <a:pt x="145" y="57"/>
                  </a:cubicBezTo>
                  <a:cubicBezTo>
                    <a:pt x="151" y="51"/>
                    <a:pt x="158" y="44"/>
                    <a:pt x="159" y="43"/>
                  </a:cubicBezTo>
                  <a:cubicBezTo>
                    <a:pt x="160" y="42"/>
                    <a:pt x="161" y="40"/>
                    <a:pt x="161" y="38"/>
                  </a:cubicBezTo>
                  <a:cubicBezTo>
                    <a:pt x="161" y="37"/>
                    <a:pt x="161" y="35"/>
                    <a:pt x="160" y="34"/>
                  </a:cubicBezTo>
                  <a:cubicBezTo>
                    <a:pt x="158" y="32"/>
                    <a:pt x="157" y="31"/>
                    <a:pt x="155" y="31"/>
                  </a:cubicBezTo>
                  <a:cubicBezTo>
                    <a:pt x="154" y="31"/>
                    <a:pt x="152" y="31"/>
                    <a:pt x="151" y="32"/>
                  </a:cubicBezTo>
                  <a:cubicBezTo>
                    <a:pt x="149" y="33"/>
                    <a:pt x="141" y="38"/>
                    <a:pt x="134" y="43"/>
                  </a:cubicBezTo>
                  <a:cubicBezTo>
                    <a:pt x="130" y="39"/>
                    <a:pt x="126" y="35"/>
                    <a:pt x="121" y="32"/>
                  </a:cubicBezTo>
                  <a:cubicBezTo>
                    <a:pt x="124" y="24"/>
                    <a:pt x="126" y="16"/>
                    <a:pt x="127" y="14"/>
                  </a:cubicBezTo>
                  <a:cubicBezTo>
                    <a:pt x="127" y="12"/>
                    <a:pt x="127" y="11"/>
                    <a:pt x="126" y="9"/>
                  </a:cubicBezTo>
                  <a:cubicBezTo>
                    <a:pt x="125" y="8"/>
                    <a:pt x="124" y="7"/>
                    <a:pt x="122" y="6"/>
                  </a:cubicBezTo>
                  <a:cubicBezTo>
                    <a:pt x="121" y="5"/>
                    <a:pt x="119" y="5"/>
                    <a:pt x="118" y="6"/>
                  </a:cubicBezTo>
                  <a:cubicBezTo>
                    <a:pt x="116" y="6"/>
                    <a:pt x="115" y="7"/>
                    <a:pt x="114" y="9"/>
                  </a:cubicBezTo>
                  <a:cubicBezTo>
                    <a:pt x="113" y="10"/>
                    <a:pt x="109" y="18"/>
                    <a:pt x="105" y="25"/>
                  </a:cubicBezTo>
                  <a:cubicBezTo>
                    <a:pt x="100" y="24"/>
                    <a:pt x="94" y="23"/>
                    <a:pt x="88" y="23"/>
                  </a:cubicBezTo>
                  <a:cubicBezTo>
                    <a:pt x="86" y="15"/>
                    <a:pt x="84" y="7"/>
                    <a:pt x="84" y="5"/>
                  </a:cubicBezTo>
                  <a:cubicBezTo>
                    <a:pt x="84" y="4"/>
                    <a:pt x="83" y="2"/>
                    <a:pt x="81" y="1"/>
                  </a:cubicBezTo>
                  <a:cubicBezTo>
                    <a:pt x="80" y="1"/>
                    <a:pt x="78" y="0"/>
                    <a:pt x="76" y="0"/>
                  </a:cubicBezTo>
                  <a:cubicBezTo>
                    <a:pt x="75" y="1"/>
                    <a:pt x="73" y="1"/>
                    <a:pt x="72" y="3"/>
                  </a:cubicBezTo>
                  <a:cubicBezTo>
                    <a:pt x="71" y="4"/>
                    <a:pt x="70" y="6"/>
                    <a:pt x="70" y="7"/>
                  </a:cubicBezTo>
                  <a:cubicBezTo>
                    <a:pt x="71" y="9"/>
                    <a:pt x="71" y="17"/>
                    <a:pt x="71" y="25"/>
                  </a:cubicBezTo>
                  <a:cubicBezTo>
                    <a:pt x="66" y="27"/>
                    <a:pt x="60" y="29"/>
                    <a:pt x="56" y="32"/>
                  </a:cubicBezTo>
                  <a:cubicBezTo>
                    <a:pt x="50" y="27"/>
                    <a:pt x="44" y="20"/>
                    <a:pt x="43" y="19"/>
                  </a:cubicBezTo>
                  <a:cubicBezTo>
                    <a:pt x="42" y="18"/>
                    <a:pt x="40" y="17"/>
                    <a:pt x="38" y="17"/>
                  </a:cubicBezTo>
                  <a:cubicBezTo>
                    <a:pt x="37" y="17"/>
                    <a:pt x="35" y="18"/>
                    <a:pt x="34" y="19"/>
                  </a:cubicBezTo>
                  <a:cubicBezTo>
                    <a:pt x="32" y="20"/>
                    <a:pt x="32" y="21"/>
                    <a:pt x="31" y="23"/>
                  </a:cubicBezTo>
                  <a:cubicBezTo>
                    <a:pt x="31" y="24"/>
                    <a:pt x="31" y="26"/>
                    <a:pt x="32" y="28"/>
                  </a:cubicBezTo>
                  <a:cubicBezTo>
                    <a:pt x="33" y="29"/>
                    <a:pt x="38" y="37"/>
                    <a:pt x="42" y="44"/>
                  </a:cubicBezTo>
                  <a:cubicBezTo>
                    <a:pt x="39" y="48"/>
                    <a:pt x="35" y="52"/>
                    <a:pt x="33" y="57"/>
                  </a:cubicBezTo>
                  <a:cubicBezTo>
                    <a:pt x="25" y="55"/>
                    <a:pt x="16" y="52"/>
                    <a:pt x="14" y="52"/>
                  </a:cubicBezTo>
                  <a:cubicBezTo>
                    <a:pt x="12" y="51"/>
                    <a:pt x="11" y="51"/>
                    <a:pt x="9" y="52"/>
                  </a:cubicBezTo>
                  <a:cubicBezTo>
                    <a:pt x="8" y="53"/>
                    <a:pt x="7" y="54"/>
                    <a:pt x="6" y="56"/>
                  </a:cubicBezTo>
                  <a:cubicBezTo>
                    <a:pt x="5" y="57"/>
                    <a:pt x="5" y="59"/>
                    <a:pt x="6" y="61"/>
                  </a:cubicBezTo>
                  <a:cubicBezTo>
                    <a:pt x="6" y="62"/>
                    <a:pt x="7" y="64"/>
                    <a:pt x="9" y="64"/>
                  </a:cubicBezTo>
                  <a:cubicBezTo>
                    <a:pt x="11" y="65"/>
                    <a:pt x="19" y="70"/>
                    <a:pt x="27" y="74"/>
                  </a:cubicBezTo>
                  <a:cubicBezTo>
                    <a:pt x="26" y="79"/>
                    <a:pt x="25" y="84"/>
                    <a:pt x="25" y="89"/>
                  </a:cubicBezTo>
                  <a:cubicBezTo>
                    <a:pt x="17" y="91"/>
                    <a:pt x="7" y="94"/>
                    <a:pt x="5" y="94"/>
                  </a:cubicBezTo>
                  <a:cubicBezTo>
                    <a:pt x="4" y="95"/>
                    <a:pt x="2" y="96"/>
                    <a:pt x="1" y="97"/>
                  </a:cubicBezTo>
                  <a:cubicBezTo>
                    <a:pt x="1" y="99"/>
                    <a:pt x="0" y="100"/>
                    <a:pt x="0" y="102"/>
                  </a:cubicBezTo>
                  <a:cubicBezTo>
                    <a:pt x="1" y="104"/>
                    <a:pt x="2" y="105"/>
                    <a:pt x="3" y="106"/>
                  </a:cubicBezTo>
                  <a:cubicBezTo>
                    <a:pt x="4" y="107"/>
                    <a:pt x="6" y="108"/>
                    <a:pt x="7" y="108"/>
                  </a:cubicBezTo>
                  <a:cubicBezTo>
                    <a:pt x="9" y="108"/>
                    <a:pt x="19" y="107"/>
                    <a:pt x="28" y="107"/>
                  </a:cubicBezTo>
                  <a:cubicBezTo>
                    <a:pt x="29" y="112"/>
                    <a:pt x="31" y="117"/>
                    <a:pt x="34" y="122"/>
                  </a:cubicBezTo>
                  <a:cubicBezTo>
                    <a:pt x="27" y="128"/>
                    <a:pt x="21" y="134"/>
                    <a:pt x="19" y="135"/>
                  </a:cubicBezTo>
                  <a:cubicBezTo>
                    <a:pt x="18" y="137"/>
                    <a:pt x="17" y="138"/>
                    <a:pt x="17" y="140"/>
                  </a:cubicBezTo>
                  <a:cubicBezTo>
                    <a:pt x="17" y="142"/>
                    <a:pt x="18" y="143"/>
                    <a:pt x="19" y="145"/>
                  </a:cubicBezTo>
                  <a:cubicBezTo>
                    <a:pt x="20" y="146"/>
                    <a:pt x="21" y="147"/>
                    <a:pt x="23" y="147"/>
                  </a:cubicBezTo>
                  <a:cubicBezTo>
                    <a:pt x="24" y="147"/>
                    <a:pt x="26" y="147"/>
                    <a:pt x="28" y="146"/>
                  </a:cubicBezTo>
                  <a:cubicBezTo>
                    <a:pt x="29" y="145"/>
                    <a:pt x="37" y="140"/>
                    <a:pt x="44" y="136"/>
                  </a:cubicBezTo>
                  <a:cubicBezTo>
                    <a:pt x="48" y="140"/>
                    <a:pt x="52" y="143"/>
                    <a:pt x="57" y="146"/>
                  </a:cubicBezTo>
                  <a:cubicBezTo>
                    <a:pt x="55" y="154"/>
                    <a:pt x="52" y="163"/>
                    <a:pt x="52" y="164"/>
                  </a:cubicBezTo>
                  <a:cubicBezTo>
                    <a:pt x="51" y="166"/>
                    <a:pt x="51" y="168"/>
                    <a:pt x="52" y="169"/>
                  </a:cubicBezTo>
                  <a:cubicBezTo>
                    <a:pt x="53" y="171"/>
                    <a:pt x="54" y="172"/>
                    <a:pt x="56" y="172"/>
                  </a:cubicBezTo>
                  <a:cubicBezTo>
                    <a:pt x="57" y="173"/>
                    <a:pt x="59" y="173"/>
                    <a:pt x="61" y="173"/>
                  </a:cubicBezTo>
                  <a:cubicBezTo>
                    <a:pt x="62" y="172"/>
                    <a:pt x="64" y="171"/>
                    <a:pt x="64" y="169"/>
                  </a:cubicBezTo>
                  <a:cubicBezTo>
                    <a:pt x="65" y="168"/>
                    <a:pt x="69" y="160"/>
                    <a:pt x="73" y="153"/>
                  </a:cubicBezTo>
                  <a:cubicBezTo>
                    <a:pt x="78" y="155"/>
                    <a:pt x="84" y="155"/>
                    <a:pt x="90" y="155"/>
                  </a:cubicBezTo>
                  <a:cubicBezTo>
                    <a:pt x="92" y="163"/>
                    <a:pt x="94" y="171"/>
                    <a:pt x="94" y="173"/>
                  </a:cubicBezTo>
                  <a:cubicBezTo>
                    <a:pt x="95" y="175"/>
                    <a:pt x="96" y="176"/>
                    <a:pt x="97" y="177"/>
                  </a:cubicBezTo>
                  <a:cubicBezTo>
                    <a:pt x="98" y="178"/>
                    <a:pt x="100" y="178"/>
                    <a:pt x="102" y="178"/>
                  </a:cubicBezTo>
                  <a:cubicBezTo>
                    <a:pt x="104" y="178"/>
                    <a:pt x="105" y="177"/>
                    <a:pt x="106" y="176"/>
                  </a:cubicBezTo>
                  <a:cubicBezTo>
                    <a:pt x="107" y="174"/>
                    <a:pt x="108" y="173"/>
                    <a:pt x="108" y="171"/>
                  </a:cubicBezTo>
                  <a:cubicBezTo>
                    <a:pt x="108" y="169"/>
                    <a:pt x="107" y="161"/>
                    <a:pt x="107" y="153"/>
                  </a:cubicBezTo>
                  <a:cubicBezTo>
                    <a:pt x="113" y="151"/>
                    <a:pt x="118" y="149"/>
                    <a:pt x="123" y="146"/>
                  </a:cubicBezTo>
                  <a:cubicBezTo>
                    <a:pt x="128" y="152"/>
                    <a:pt x="134" y="158"/>
                    <a:pt x="135" y="159"/>
                  </a:cubicBezTo>
                  <a:cubicBezTo>
                    <a:pt x="137" y="161"/>
                    <a:pt x="138" y="161"/>
                    <a:pt x="140" y="161"/>
                  </a:cubicBezTo>
                  <a:cubicBezTo>
                    <a:pt x="141" y="161"/>
                    <a:pt x="143" y="161"/>
                    <a:pt x="144" y="160"/>
                  </a:cubicBezTo>
                  <a:cubicBezTo>
                    <a:pt x="146" y="159"/>
                    <a:pt x="147" y="157"/>
                    <a:pt x="147" y="156"/>
                  </a:cubicBezTo>
                  <a:cubicBezTo>
                    <a:pt x="147" y="154"/>
                    <a:pt x="147" y="152"/>
                    <a:pt x="146" y="151"/>
                  </a:cubicBezTo>
                  <a:cubicBezTo>
                    <a:pt x="145" y="149"/>
                    <a:pt x="140" y="142"/>
                    <a:pt x="136" y="135"/>
                  </a:cubicBezTo>
                  <a:cubicBezTo>
                    <a:pt x="140" y="131"/>
                    <a:pt x="143" y="126"/>
                    <a:pt x="145" y="121"/>
                  </a:cubicBezTo>
                  <a:cubicBezTo>
                    <a:pt x="154" y="124"/>
                    <a:pt x="162" y="126"/>
                    <a:pt x="164" y="127"/>
                  </a:cubicBezTo>
                  <a:cubicBezTo>
                    <a:pt x="166" y="127"/>
                    <a:pt x="168" y="127"/>
                    <a:pt x="169" y="126"/>
                  </a:cubicBezTo>
                  <a:cubicBezTo>
                    <a:pt x="170" y="125"/>
                    <a:pt x="172" y="124"/>
                    <a:pt x="172" y="123"/>
                  </a:cubicBezTo>
                  <a:cubicBezTo>
                    <a:pt x="173" y="121"/>
                    <a:pt x="173" y="119"/>
                    <a:pt x="172" y="118"/>
                  </a:cubicBezTo>
                  <a:cubicBezTo>
                    <a:pt x="172" y="116"/>
                    <a:pt x="171" y="115"/>
                    <a:pt x="169" y="114"/>
                  </a:cubicBezTo>
                  <a:cubicBezTo>
                    <a:pt x="168" y="113"/>
                    <a:pt x="159" y="109"/>
                    <a:pt x="151" y="105"/>
                  </a:cubicBezTo>
                  <a:cubicBezTo>
                    <a:pt x="153" y="100"/>
                    <a:pt x="153" y="94"/>
                    <a:pt x="153" y="89"/>
                  </a:cubicBezTo>
                  <a:cubicBezTo>
                    <a:pt x="162" y="87"/>
                    <a:pt x="171" y="85"/>
                    <a:pt x="173" y="84"/>
                  </a:cubicBezTo>
                  <a:cubicBezTo>
                    <a:pt x="175" y="84"/>
                    <a:pt x="176" y="83"/>
                    <a:pt x="177" y="81"/>
                  </a:cubicBezTo>
                  <a:cubicBezTo>
                    <a:pt x="178" y="80"/>
                    <a:pt x="178" y="78"/>
                    <a:pt x="178" y="76"/>
                  </a:cubicBezTo>
                  <a:cubicBezTo>
                    <a:pt x="178" y="75"/>
                    <a:pt x="177" y="73"/>
                    <a:pt x="175" y="72"/>
                  </a:cubicBezTo>
                  <a:close/>
                  <a:moveTo>
                    <a:pt x="96" y="137"/>
                  </a:moveTo>
                  <a:cubicBezTo>
                    <a:pt x="71" y="141"/>
                    <a:pt x="47" y="122"/>
                    <a:pt x="43" y="96"/>
                  </a:cubicBezTo>
                  <a:cubicBezTo>
                    <a:pt x="39" y="69"/>
                    <a:pt x="57" y="45"/>
                    <a:pt x="82" y="41"/>
                  </a:cubicBezTo>
                  <a:cubicBezTo>
                    <a:pt x="108" y="38"/>
                    <a:pt x="131" y="56"/>
                    <a:pt x="135" y="83"/>
                  </a:cubicBezTo>
                  <a:cubicBezTo>
                    <a:pt x="139" y="109"/>
                    <a:pt x="121" y="133"/>
                    <a:pt x="96" y="137"/>
                  </a:cubicBezTo>
                  <a:close/>
                </a:path>
              </a:pathLst>
            </a:custGeom>
            <a:solidFill>
              <a:srgbClr val="8C8C8C"/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1" name="ïş1iḑé">
              <a:extLst>
                <a:ext uri="{FF2B5EF4-FFF2-40B4-BE49-F238E27FC236}">
                  <a16:creationId xmlns:a16="http://schemas.microsoft.com/office/drawing/2014/main" id="{7190343B-3945-2416-EEDB-1F0B0B6CF9CB}"/>
                </a:ext>
              </a:extLst>
            </p:cNvPr>
            <p:cNvSpPr/>
            <p:nvPr/>
          </p:nvSpPr>
          <p:spPr bwMode="auto">
            <a:xfrm>
              <a:off x="3593747" y="4772656"/>
              <a:ext cx="134686" cy="134686"/>
            </a:xfrm>
            <a:custGeom>
              <a:avLst/>
              <a:gdLst/>
              <a:ahLst/>
              <a:cxnLst>
                <a:cxn ang="0">
                  <a:pos x="30" y="3"/>
                </a:cxn>
                <a:cxn ang="0">
                  <a:pos x="3" y="39"/>
                </a:cxn>
                <a:cxn ang="0">
                  <a:pos x="39" y="66"/>
                </a:cxn>
                <a:cxn ang="0">
                  <a:pos x="66" y="30"/>
                </a:cxn>
                <a:cxn ang="0">
                  <a:pos x="30" y="3"/>
                </a:cxn>
                <a:cxn ang="0">
                  <a:pos x="36" y="50"/>
                </a:cxn>
                <a:cxn ang="0">
                  <a:pos x="18" y="36"/>
                </a:cxn>
                <a:cxn ang="0">
                  <a:pos x="32" y="18"/>
                </a:cxn>
                <a:cxn ang="0">
                  <a:pos x="50" y="32"/>
                </a:cxn>
                <a:cxn ang="0">
                  <a:pos x="36" y="50"/>
                </a:cxn>
              </a:cxnLst>
              <a:rect l="0" t="0" r="r" b="b"/>
              <a:pathLst>
                <a:path w="68" h="68">
                  <a:moveTo>
                    <a:pt x="30" y="3"/>
                  </a:moveTo>
                  <a:cubicBezTo>
                    <a:pt x="12" y="5"/>
                    <a:pt x="0" y="21"/>
                    <a:pt x="3" y="39"/>
                  </a:cubicBezTo>
                  <a:cubicBezTo>
                    <a:pt x="5" y="56"/>
                    <a:pt x="21" y="68"/>
                    <a:pt x="39" y="66"/>
                  </a:cubicBezTo>
                  <a:cubicBezTo>
                    <a:pt x="56" y="63"/>
                    <a:pt x="68" y="47"/>
                    <a:pt x="66" y="30"/>
                  </a:cubicBezTo>
                  <a:cubicBezTo>
                    <a:pt x="63" y="12"/>
                    <a:pt x="47" y="0"/>
                    <a:pt x="30" y="3"/>
                  </a:cubicBezTo>
                  <a:close/>
                  <a:moveTo>
                    <a:pt x="36" y="50"/>
                  </a:moveTo>
                  <a:cubicBezTo>
                    <a:pt x="28" y="51"/>
                    <a:pt x="20" y="45"/>
                    <a:pt x="18" y="36"/>
                  </a:cubicBezTo>
                  <a:cubicBezTo>
                    <a:pt x="17" y="28"/>
                    <a:pt x="23" y="20"/>
                    <a:pt x="32" y="18"/>
                  </a:cubicBezTo>
                  <a:cubicBezTo>
                    <a:pt x="41" y="17"/>
                    <a:pt x="49" y="23"/>
                    <a:pt x="50" y="32"/>
                  </a:cubicBezTo>
                  <a:cubicBezTo>
                    <a:pt x="51" y="41"/>
                    <a:pt x="45" y="49"/>
                    <a:pt x="36" y="50"/>
                  </a:cubicBezTo>
                  <a:close/>
                </a:path>
              </a:pathLst>
            </a:custGeom>
            <a:solidFill>
              <a:srgbClr val="8C8C8C"/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2" name="îSlîḓê">
              <a:extLst>
                <a:ext uri="{FF2B5EF4-FFF2-40B4-BE49-F238E27FC236}">
                  <a16:creationId xmlns:a16="http://schemas.microsoft.com/office/drawing/2014/main" id="{500ADD7C-CFBF-A292-EBA4-C0157E3B86E8}"/>
                </a:ext>
              </a:extLst>
            </p:cNvPr>
            <p:cNvSpPr/>
            <p:nvPr/>
          </p:nvSpPr>
          <p:spPr bwMode="auto">
            <a:xfrm>
              <a:off x="3784277" y="4431015"/>
              <a:ext cx="294009" cy="297294"/>
            </a:xfrm>
            <a:custGeom>
              <a:avLst/>
              <a:gdLst/>
              <a:ahLst/>
              <a:cxnLst>
                <a:cxn ang="0">
                  <a:pos x="133" y="80"/>
                </a:cxn>
                <a:cxn ang="0">
                  <a:pos x="131" y="71"/>
                </a:cxn>
                <a:cxn ang="0">
                  <a:pos x="146" y="67"/>
                </a:cxn>
                <a:cxn ang="0">
                  <a:pos x="137" y="59"/>
                </a:cxn>
                <a:cxn ang="0">
                  <a:pos x="126" y="52"/>
                </a:cxn>
                <a:cxn ang="0">
                  <a:pos x="139" y="43"/>
                </a:cxn>
                <a:cxn ang="0">
                  <a:pos x="128" y="39"/>
                </a:cxn>
                <a:cxn ang="0">
                  <a:pos x="115" y="36"/>
                </a:cxn>
                <a:cxn ang="0">
                  <a:pos x="124" y="23"/>
                </a:cxn>
                <a:cxn ang="0">
                  <a:pos x="112" y="22"/>
                </a:cxn>
                <a:cxn ang="0">
                  <a:pos x="99" y="24"/>
                </a:cxn>
                <a:cxn ang="0">
                  <a:pos x="103" y="9"/>
                </a:cxn>
                <a:cxn ang="0">
                  <a:pos x="92" y="13"/>
                </a:cxn>
                <a:cxn ang="0">
                  <a:pos x="80" y="19"/>
                </a:cxn>
                <a:cxn ang="0">
                  <a:pos x="79" y="4"/>
                </a:cxn>
                <a:cxn ang="0">
                  <a:pos x="70" y="10"/>
                </a:cxn>
                <a:cxn ang="0">
                  <a:pos x="60" y="20"/>
                </a:cxn>
                <a:cxn ang="0">
                  <a:pos x="54" y="6"/>
                </a:cxn>
                <a:cxn ang="0">
                  <a:pos x="48" y="16"/>
                </a:cxn>
                <a:cxn ang="0">
                  <a:pos x="42" y="28"/>
                </a:cxn>
                <a:cxn ang="0">
                  <a:pos x="32" y="18"/>
                </a:cxn>
                <a:cxn ang="0">
                  <a:pos x="29" y="29"/>
                </a:cxn>
                <a:cxn ang="0">
                  <a:pos x="28" y="42"/>
                </a:cxn>
                <a:cxn ang="0">
                  <a:pos x="14" y="36"/>
                </a:cxn>
                <a:cxn ang="0">
                  <a:pos x="16" y="47"/>
                </a:cxn>
                <a:cxn ang="0">
                  <a:pos x="20" y="60"/>
                </a:cxn>
                <a:cxn ang="0">
                  <a:pos x="5" y="59"/>
                </a:cxn>
                <a:cxn ang="0">
                  <a:pos x="10" y="69"/>
                </a:cxn>
                <a:cxn ang="0">
                  <a:pos x="18" y="75"/>
                </a:cxn>
                <a:cxn ang="0">
                  <a:pos x="10" y="82"/>
                </a:cxn>
                <a:cxn ang="0">
                  <a:pos x="5" y="92"/>
                </a:cxn>
                <a:cxn ang="0">
                  <a:pos x="20" y="91"/>
                </a:cxn>
                <a:cxn ang="0">
                  <a:pos x="16" y="103"/>
                </a:cxn>
                <a:cxn ang="0">
                  <a:pos x="14" y="115"/>
                </a:cxn>
                <a:cxn ang="0">
                  <a:pos x="28" y="108"/>
                </a:cxn>
                <a:cxn ang="0">
                  <a:pos x="29" y="122"/>
                </a:cxn>
                <a:cxn ang="0">
                  <a:pos x="32" y="133"/>
                </a:cxn>
                <a:cxn ang="0">
                  <a:pos x="42" y="122"/>
                </a:cxn>
                <a:cxn ang="0">
                  <a:pos x="48" y="135"/>
                </a:cxn>
                <a:cxn ang="0">
                  <a:pos x="54" y="144"/>
                </a:cxn>
                <a:cxn ang="0">
                  <a:pos x="60" y="130"/>
                </a:cxn>
                <a:cxn ang="0">
                  <a:pos x="70" y="140"/>
                </a:cxn>
                <a:cxn ang="0">
                  <a:pos x="79" y="147"/>
                </a:cxn>
                <a:cxn ang="0">
                  <a:pos x="80" y="132"/>
                </a:cxn>
                <a:cxn ang="0">
                  <a:pos x="92" y="138"/>
                </a:cxn>
                <a:cxn ang="0">
                  <a:pos x="103" y="141"/>
                </a:cxn>
                <a:cxn ang="0">
                  <a:pos x="99" y="127"/>
                </a:cxn>
                <a:cxn ang="0">
                  <a:pos x="112" y="128"/>
                </a:cxn>
                <a:cxn ang="0">
                  <a:pos x="124" y="128"/>
                </a:cxn>
                <a:cxn ang="0">
                  <a:pos x="115" y="115"/>
                </a:cxn>
                <a:cxn ang="0">
                  <a:pos x="128" y="112"/>
                </a:cxn>
                <a:cxn ang="0">
                  <a:pos x="139" y="107"/>
                </a:cxn>
                <a:cxn ang="0">
                  <a:pos x="126" y="99"/>
                </a:cxn>
                <a:cxn ang="0">
                  <a:pos x="137" y="91"/>
                </a:cxn>
                <a:cxn ang="0">
                  <a:pos x="146" y="84"/>
                </a:cxn>
                <a:cxn ang="0">
                  <a:pos x="60" y="75"/>
                </a:cxn>
              </a:cxnLst>
              <a:rect l="0" t="0" r="r" b="b"/>
              <a:pathLst>
                <a:path w="149" h="151">
                  <a:moveTo>
                    <a:pt x="146" y="84"/>
                  </a:moveTo>
                  <a:cubicBezTo>
                    <a:pt x="143" y="83"/>
                    <a:pt x="141" y="82"/>
                    <a:pt x="139" y="82"/>
                  </a:cubicBezTo>
                  <a:cubicBezTo>
                    <a:pt x="137" y="81"/>
                    <a:pt x="135" y="81"/>
                    <a:pt x="133" y="80"/>
                  </a:cubicBezTo>
                  <a:cubicBezTo>
                    <a:pt x="132" y="80"/>
                    <a:pt x="132" y="80"/>
                    <a:pt x="131" y="80"/>
                  </a:cubicBezTo>
                  <a:cubicBezTo>
                    <a:pt x="131" y="78"/>
                    <a:pt x="131" y="77"/>
                    <a:pt x="131" y="75"/>
                  </a:cubicBezTo>
                  <a:cubicBezTo>
                    <a:pt x="131" y="74"/>
                    <a:pt x="131" y="72"/>
                    <a:pt x="131" y="71"/>
                  </a:cubicBezTo>
                  <a:cubicBezTo>
                    <a:pt x="132" y="71"/>
                    <a:pt x="132" y="71"/>
                    <a:pt x="133" y="70"/>
                  </a:cubicBezTo>
                  <a:cubicBezTo>
                    <a:pt x="135" y="70"/>
                    <a:pt x="137" y="69"/>
                    <a:pt x="139" y="69"/>
                  </a:cubicBezTo>
                  <a:cubicBezTo>
                    <a:pt x="141" y="68"/>
                    <a:pt x="143" y="68"/>
                    <a:pt x="146" y="67"/>
                  </a:cubicBezTo>
                  <a:cubicBezTo>
                    <a:pt x="148" y="66"/>
                    <a:pt x="149" y="64"/>
                    <a:pt x="149" y="62"/>
                  </a:cubicBezTo>
                  <a:cubicBezTo>
                    <a:pt x="148" y="60"/>
                    <a:pt x="146" y="58"/>
                    <a:pt x="144" y="59"/>
                  </a:cubicBezTo>
                  <a:cubicBezTo>
                    <a:pt x="142" y="59"/>
                    <a:pt x="140" y="59"/>
                    <a:pt x="137" y="59"/>
                  </a:cubicBezTo>
                  <a:cubicBezTo>
                    <a:pt x="135" y="59"/>
                    <a:pt x="133" y="60"/>
                    <a:pt x="131" y="60"/>
                  </a:cubicBezTo>
                  <a:cubicBezTo>
                    <a:pt x="130" y="60"/>
                    <a:pt x="130" y="60"/>
                    <a:pt x="129" y="60"/>
                  </a:cubicBezTo>
                  <a:cubicBezTo>
                    <a:pt x="128" y="57"/>
                    <a:pt x="127" y="54"/>
                    <a:pt x="126" y="52"/>
                  </a:cubicBezTo>
                  <a:cubicBezTo>
                    <a:pt x="127" y="51"/>
                    <a:pt x="127" y="51"/>
                    <a:pt x="128" y="51"/>
                  </a:cubicBezTo>
                  <a:cubicBezTo>
                    <a:pt x="129" y="49"/>
                    <a:pt x="131" y="48"/>
                    <a:pt x="133" y="47"/>
                  </a:cubicBezTo>
                  <a:cubicBezTo>
                    <a:pt x="135" y="46"/>
                    <a:pt x="137" y="44"/>
                    <a:pt x="139" y="43"/>
                  </a:cubicBezTo>
                  <a:cubicBezTo>
                    <a:pt x="140" y="42"/>
                    <a:pt x="141" y="39"/>
                    <a:pt x="140" y="38"/>
                  </a:cubicBezTo>
                  <a:cubicBezTo>
                    <a:pt x="139" y="36"/>
                    <a:pt x="136" y="35"/>
                    <a:pt x="134" y="36"/>
                  </a:cubicBezTo>
                  <a:cubicBezTo>
                    <a:pt x="132" y="37"/>
                    <a:pt x="130" y="38"/>
                    <a:pt x="128" y="39"/>
                  </a:cubicBezTo>
                  <a:cubicBezTo>
                    <a:pt x="126" y="39"/>
                    <a:pt x="124" y="40"/>
                    <a:pt x="122" y="41"/>
                  </a:cubicBezTo>
                  <a:cubicBezTo>
                    <a:pt x="122" y="41"/>
                    <a:pt x="121" y="42"/>
                    <a:pt x="121" y="42"/>
                  </a:cubicBezTo>
                  <a:cubicBezTo>
                    <a:pt x="119" y="40"/>
                    <a:pt x="117" y="38"/>
                    <a:pt x="115" y="36"/>
                  </a:cubicBezTo>
                  <a:cubicBezTo>
                    <a:pt x="115" y="35"/>
                    <a:pt x="116" y="34"/>
                    <a:pt x="116" y="34"/>
                  </a:cubicBezTo>
                  <a:cubicBezTo>
                    <a:pt x="117" y="32"/>
                    <a:pt x="119" y="30"/>
                    <a:pt x="120" y="29"/>
                  </a:cubicBezTo>
                  <a:cubicBezTo>
                    <a:pt x="121" y="27"/>
                    <a:pt x="122" y="25"/>
                    <a:pt x="124" y="23"/>
                  </a:cubicBezTo>
                  <a:cubicBezTo>
                    <a:pt x="125" y="21"/>
                    <a:pt x="124" y="19"/>
                    <a:pt x="123" y="17"/>
                  </a:cubicBezTo>
                  <a:cubicBezTo>
                    <a:pt x="121" y="16"/>
                    <a:pt x="119" y="16"/>
                    <a:pt x="117" y="18"/>
                  </a:cubicBezTo>
                  <a:cubicBezTo>
                    <a:pt x="115" y="19"/>
                    <a:pt x="114" y="21"/>
                    <a:pt x="112" y="22"/>
                  </a:cubicBezTo>
                  <a:cubicBezTo>
                    <a:pt x="111" y="24"/>
                    <a:pt x="109" y="25"/>
                    <a:pt x="108" y="27"/>
                  </a:cubicBezTo>
                  <a:cubicBezTo>
                    <a:pt x="107" y="27"/>
                    <a:pt x="107" y="28"/>
                    <a:pt x="106" y="28"/>
                  </a:cubicBezTo>
                  <a:cubicBezTo>
                    <a:pt x="104" y="27"/>
                    <a:pt x="102" y="25"/>
                    <a:pt x="99" y="24"/>
                  </a:cubicBezTo>
                  <a:cubicBezTo>
                    <a:pt x="99" y="23"/>
                    <a:pt x="99" y="23"/>
                    <a:pt x="100" y="22"/>
                  </a:cubicBezTo>
                  <a:cubicBezTo>
                    <a:pt x="100" y="20"/>
                    <a:pt x="101" y="18"/>
                    <a:pt x="101" y="16"/>
                  </a:cubicBezTo>
                  <a:cubicBezTo>
                    <a:pt x="102" y="14"/>
                    <a:pt x="102" y="12"/>
                    <a:pt x="103" y="9"/>
                  </a:cubicBezTo>
                  <a:cubicBezTo>
                    <a:pt x="103" y="7"/>
                    <a:pt x="102" y="5"/>
                    <a:pt x="100" y="4"/>
                  </a:cubicBezTo>
                  <a:cubicBezTo>
                    <a:pt x="98" y="4"/>
                    <a:pt x="96" y="4"/>
                    <a:pt x="95" y="6"/>
                  </a:cubicBezTo>
                  <a:cubicBezTo>
                    <a:pt x="94" y="9"/>
                    <a:pt x="93" y="11"/>
                    <a:pt x="92" y="13"/>
                  </a:cubicBezTo>
                  <a:cubicBezTo>
                    <a:pt x="91" y="15"/>
                    <a:pt x="90" y="16"/>
                    <a:pt x="89" y="18"/>
                  </a:cubicBezTo>
                  <a:cubicBezTo>
                    <a:pt x="89" y="19"/>
                    <a:pt x="89" y="19"/>
                    <a:pt x="88" y="20"/>
                  </a:cubicBezTo>
                  <a:cubicBezTo>
                    <a:pt x="86" y="19"/>
                    <a:pt x="83" y="19"/>
                    <a:pt x="80" y="19"/>
                  </a:cubicBezTo>
                  <a:cubicBezTo>
                    <a:pt x="80" y="18"/>
                    <a:pt x="80" y="17"/>
                    <a:pt x="80" y="17"/>
                  </a:cubicBezTo>
                  <a:cubicBezTo>
                    <a:pt x="80" y="15"/>
                    <a:pt x="79" y="13"/>
                    <a:pt x="79" y="10"/>
                  </a:cubicBezTo>
                  <a:cubicBezTo>
                    <a:pt x="79" y="8"/>
                    <a:pt x="79" y="6"/>
                    <a:pt x="79" y="4"/>
                  </a:cubicBezTo>
                  <a:cubicBezTo>
                    <a:pt x="78" y="1"/>
                    <a:pt x="77" y="0"/>
                    <a:pt x="74" y="0"/>
                  </a:cubicBezTo>
                  <a:cubicBezTo>
                    <a:pt x="72" y="0"/>
                    <a:pt x="70" y="1"/>
                    <a:pt x="70" y="4"/>
                  </a:cubicBezTo>
                  <a:cubicBezTo>
                    <a:pt x="70" y="6"/>
                    <a:pt x="70" y="8"/>
                    <a:pt x="70" y="10"/>
                  </a:cubicBezTo>
                  <a:cubicBezTo>
                    <a:pt x="69" y="13"/>
                    <a:pt x="69" y="15"/>
                    <a:pt x="69" y="17"/>
                  </a:cubicBezTo>
                  <a:cubicBezTo>
                    <a:pt x="69" y="17"/>
                    <a:pt x="69" y="18"/>
                    <a:pt x="69" y="19"/>
                  </a:cubicBezTo>
                  <a:cubicBezTo>
                    <a:pt x="66" y="19"/>
                    <a:pt x="63" y="19"/>
                    <a:pt x="60" y="20"/>
                  </a:cubicBezTo>
                  <a:cubicBezTo>
                    <a:pt x="60" y="19"/>
                    <a:pt x="60" y="19"/>
                    <a:pt x="59" y="18"/>
                  </a:cubicBezTo>
                  <a:cubicBezTo>
                    <a:pt x="59" y="16"/>
                    <a:pt x="58" y="15"/>
                    <a:pt x="57" y="13"/>
                  </a:cubicBezTo>
                  <a:cubicBezTo>
                    <a:pt x="56" y="11"/>
                    <a:pt x="55" y="9"/>
                    <a:pt x="54" y="6"/>
                  </a:cubicBezTo>
                  <a:cubicBezTo>
                    <a:pt x="53" y="4"/>
                    <a:pt x="51" y="4"/>
                    <a:pt x="49" y="4"/>
                  </a:cubicBezTo>
                  <a:cubicBezTo>
                    <a:pt x="47" y="5"/>
                    <a:pt x="45" y="7"/>
                    <a:pt x="46" y="9"/>
                  </a:cubicBezTo>
                  <a:cubicBezTo>
                    <a:pt x="47" y="12"/>
                    <a:pt x="47" y="14"/>
                    <a:pt x="48" y="16"/>
                  </a:cubicBezTo>
                  <a:cubicBezTo>
                    <a:pt x="48" y="18"/>
                    <a:pt x="49" y="20"/>
                    <a:pt x="49" y="22"/>
                  </a:cubicBezTo>
                  <a:cubicBezTo>
                    <a:pt x="49" y="23"/>
                    <a:pt x="50" y="23"/>
                    <a:pt x="50" y="24"/>
                  </a:cubicBezTo>
                  <a:cubicBezTo>
                    <a:pt x="47" y="25"/>
                    <a:pt x="45" y="27"/>
                    <a:pt x="42" y="28"/>
                  </a:cubicBezTo>
                  <a:cubicBezTo>
                    <a:pt x="42" y="28"/>
                    <a:pt x="41" y="27"/>
                    <a:pt x="41" y="27"/>
                  </a:cubicBezTo>
                  <a:cubicBezTo>
                    <a:pt x="39" y="25"/>
                    <a:pt x="38" y="24"/>
                    <a:pt x="36" y="22"/>
                  </a:cubicBezTo>
                  <a:cubicBezTo>
                    <a:pt x="35" y="21"/>
                    <a:pt x="33" y="19"/>
                    <a:pt x="32" y="18"/>
                  </a:cubicBezTo>
                  <a:cubicBezTo>
                    <a:pt x="30" y="16"/>
                    <a:pt x="28" y="16"/>
                    <a:pt x="26" y="17"/>
                  </a:cubicBezTo>
                  <a:cubicBezTo>
                    <a:pt x="24" y="19"/>
                    <a:pt x="24" y="21"/>
                    <a:pt x="25" y="23"/>
                  </a:cubicBezTo>
                  <a:cubicBezTo>
                    <a:pt x="27" y="25"/>
                    <a:pt x="28" y="27"/>
                    <a:pt x="29" y="29"/>
                  </a:cubicBezTo>
                  <a:cubicBezTo>
                    <a:pt x="30" y="30"/>
                    <a:pt x="31" y="32"/>
                    <a:pt x="33" y="34"/>
                  </a:cubicBezTo>
                  <a:cubicBezTo>
                    <a:pt x="33" y="34"/>
                    <a:pt x="33" y="35"/>
                    <a:pt x="34" y="36"/>
                  </a:cubicBezTo>
                  <a:cubicBezTo>
                    <a:pt x="32" y="38"/>
                    <a:pt x="30" y="40"/>
                    <a:pt x="28" y="42"/>
                  </a:cubicBezTo>
                  <a:cubicBezTo>
                    <a:pt x="28" y="42"/>
                    <a:pt x="27" y="41"/>
                    <a:pt x="26" y="41"/>
                  </a:cubicBezTo>
                  <a:cubicBezTo>
                    <a:pt x="25" y="40"/>
                    <a:pt x="23" y="39"/>
                    <a:pt x="21" y="39"/>
                  </a:cubicBezTo>
                  <a:cubicBezTo>
                    <a:pt x="19" y="38"/>
                    <a:pt x="17" y="37"/>
                    <a:pt x="14" y="36"/>
                  </a:cubicBezTo>
                  <a:cubicBezTo>
                    <a:pt x="13" y="35"/>
                    <a:pt x="10" y="36"/>
                    <a:pt x="9" y="38"/>
                  </a:cubicBezTo>
                  <a:cubicBezTo>
                    <a:pt x="8" y="39"/>
                    <a:pt x="9" y="42"/>
                    <a:pt x="10" y="43"/>
                  </a:cubicBezTo>
                  <a:cubicBezTo>
                    <a:pt x="12" y="44"/>
                    <a:pt x="14" y="46"/>
                    <a:pt x="16" y="47"/>
                  </a:cubicBezTo>
                  <a:cubicBezTo>
                    <a:pt x="18" y="48"/>
                    <a:pt x="19" y="49"/>
                    <a:pt x="21" y="51"/>
                  </a:cubicBezTo>
                  <a:cubicBezTo>
                    <a:pt x="21" y="51"/>
                    <a:pt x="22" y="51"/>
                    <a:pt x="23" y="52"/>
                  </a:cubicBezTo>
                  <a:cubicBezTo>
                    <a:pt x="21" y="54"/>
                    <a:pt x="20" y="57"/>
                    <a:pt x="20" y="60"/>
                  </a:cubicBezTo>
                  <a:cubicBezTo>
                    <a:pt x="19" y="60"/>
                    <a:pt x="18" y="60"/>
                    <a:pt x="18" y="60"/>
                  </a:cubicBezTo>
                  <a:cubicBezTo>
                    <a:pt x="16" y="60"/>
                    <a:pt x="14" y="59"/>
                    <a:pt x="11" y="59"/>
                  </a:cubicBezTo>
                  <a:cubicBezTo>
                    <a:pt x="9" y="59"/>
                    <a:pt x="7" y="59"/>
                    <a:pt x="5" y="59"/>
                  </a:cubicBezTo>
                  <a:cubicBezTo>
                    <a:pt x="2" y="58"/>
                    <a:pt x="1" y="60"/>
                    <a:pt x="0" y="62"/>
                  </a:cubicBezTo>
                  <a:cubicBezTo>
                    <a:pt x="0" y="64"/>
                    <a:pt x="1" y="66"/>
                    <a:pt x="3" y="67"/>
                  </a:cubicBezTo>
                  <a:cubicBezTo>
                    <a:pt x="5" y="68"/>
                    <a:pt x="8" y="68"/>
                    <a:pt x="10" y="69"/>
                  </a:cubicBezTo>
                  <a:cubicBezTo>
                    <a:pt x="12" y="69"/>
                    <a:pt x="14" y="70"/>
                    <a:pt x="16" y="70"/>
                  </a:cubicBezTo>
                  <a:cubicBezTo>
                    <a:pt x="16" y="71"/>
                    <a:pt x="17" y="71"/>
                    <a:pt x="18" y="71"/>
                  </a:cubicBezTo>
                  <a:cubicBezTo>
                    <a:pt x="18" y="72"/>
                    <a:pt x="18" y="74"/>
                    <a:pt x="18" y="75"/>
                  </a:cubicBezTo>
                  <a:cubicBezTo>
                    <a:pt x="18" y="77"/>
                    <a:pt x="18" y="78"/>
                    <a:pt x="18" y="80"/>
                  </a:cubicBezTo>
                  <a:cubicBezTo>
                    <a:pt x="17" y="80"/>
                    <a:pt x="16" y="80"/>
                    <a:pt x="16" y="80"/>
                  </a:cubicBezTo>
                  <a:cubicBezTo>
                    <a:pt x="14" y="81"/>
                    <a:pt x="12" y="81"/>
                    <a:pt x="10" y="82"/>
                  </a:cubicBezTo>
                  <a:cubicBezTo>
                    <a:pt x="8" y="82"/>
                    <a:pt x="5" y="83"/>
                    <a:pt x="3" y="84"/>
                  </a:cubicBezTo>
                  <a:cubicBezTo>
                    <a:pt x="1" y="84"/>
                    <a:pt x="0" y="86"/>
                    <a:pt x="0" y="88"/>
                  </a:cubicBezTo>
                  <a:cubicBezTo>
                    <a:pt x="1" y="90"/>
                    <a:pt x="2" y="92"/>
                    <a:pt x="5" y="92"/>
                  </a:cubicBezTo>
                  <a:cubicBezTo>
                    <a:pt x="7" y="92"/>
                    <a:pt x="9" y="91"/>
                    <a:pt x="11" y="91"/>
                  </a:cubicBezTo>
                  <a:cubicBezTo>
                    <a:pt x="14" y="91"/>
                    <a:pt x="16" y="91"/>
                    <a:pt x="18" y="91"/>
                  </a:cubicBezTo>
                  <a:cubicBezTo>
                    <a:pt x="18" y="91"/>
                    <a:pt x="19" y="91"/>
                    <a:pt x="20" y="91"/>
                  </a:cubicBezTo>
                  <a:cubicBezTo>
                    <a:pt x="20" y="93"/>
                    <a:pt x="21" y="96"/>
                    <a:pt x="23" y="99"/>
                  </a:cubicBezTo>
                  <a:cubicBezTo>
                    <a:pt x="22" y="99"/>
                    <a:pt x="21" y="99"/>
                    <a:pt x="21" y="100"/>
                  </a:cubicBezTo>
                  <a:cubicBezTo>
                    <a:pt x="19" y="101"/>
                    <a:pt x="18" y="102"/>
                    <a:pt x="16" y="103"/>
                  </a:cubicBezTo>
                  <a:cubicBezTo>
                    <a:pt x="14" y="105"/>
                    <a:pt x="12" y="106"/>
                    <a:pt x="10" y="107"/>
                  </a:cubicBezTo>
                  <a:cubicBezTo>
                    <a:pt x="9" y="109"/>
                    <a:pt x="8" y="111"/>
                    <a:pt x="9" y="113"/>
                  </a:cubicBezTo>
                  <a:cubicBezTo>
                    <a:pt x="10" y="115"/>
                    <a:pt x="13" y="116"/>
                    <a:pt x="14" y="115"/>
                  </a:cubicBezTo>
                  <a:cubicBezTo>
                    <a:pt x="17" y="114"/>
                    <a:pt x="19" y="113"/>
                    <a:pt x="21" y="112"/>
                  </a:cubicBezTo>
                  <a:cubicBezTo>
                    <a:pt x="23" y="111"/>
                    <a:pt x="25" y="110"/>
                    <a:pt x="26" y="109"/>
                  </a:cubicBezTo>
                  <a:cubicBezTo>
                    <a:pt x="27" y="109"/>
                    <a:pt x="28" y="109"/>
                    <a:pt x="28" y="108"/>
                  </a:cubicBezTo>
                  <a:cubicBezTo>
                    <a:pt x="30" y="111"/>
                    <a:pt x="32" y="113"/>
                    <a:pt x="34" y="115"/>
                  </a:cubicBezTo>
                  <a:cubicBezTo>
                    <a:pt x="33" y="116"/>
                    <a:pt x="33" y="116"/>
                    <a:pt x="33" y="117"/>
                  </a:cubicBezTo>
                  <a:cubicBezTo>
                    <a:pt x="31" y="118"/>
                    <a:pt x="30" y="120"/>
                    <a:pt x="29" y="122"/>
                  </a:cubicBezTo>
                  <a:cubicBezTo>
                    <a:pt x="28" y="124"/>
                    <a:pt x="27" y="126"/>
                    <a:pt x="25" y="128"/>
                  </a:cubicBezTo>
                  <a:cubicBezTo>
                    <a:pt x="24" y="129"/>
                    <a:pt x="24" y="132"/>
                    <a:pt x="26" y="133"/>
                  </a:cubicBezTo>
                  <a:cubicBezTo>
                    <a:pt x="28" y="134"/>
                    <a:pt x="30" y="134"/>
                    <a:pt x="32" y="133"/>
                  </a:cubicBezTo>
                  <a:cubicBezTo>
                    <a:pt x="33" y="131"/>
                    <a:pt x="35" y="130"/>
                    <a:pt x="36" y="128"/>
                  </a:cubicBezTo>
                  <a:cubicBezTo>
                    <a:pt x="38" y="127"/>
                    <a:pt x="39" y="125"/>
                    <a:pt x="41" y="124"/>
                  </a:cubicBezTo>
                  <a:cubicBezTo>
                    <a:pt x="41" y="123"/>
                    <a:pt x="42" y="123"/>
                    <a:pt x="42" y="122"/>
                  </a:cubicBezTo>
                  <a:cubicBezTo>
                    <a:pt x="45" y="124"/>
                    <a:pt x="47" y="125"/>
                    <a:pt x="50" y="127"/>
                  </a:cubicBezTo>
                  <a:cubicBezTo>
                    <a:pt x="50" y="127"/>
                    <a:pt x="49" y="128"/>
                    <a:pt x="49" y="129"/>
                  </a:cubicBezTo>
                  <a:cubicBezTo>
                    <a:pt x="49" y="130"/>
                    <a:pt x="48" y="132"/>
                    <a:pt x="48" y="135"/>
                  </a:cubicBezTo>
                  <a:cubicBezTo>
                    <a:pt x="47" y="137"/>
                    <a:pt x="47" y="139"/>
                    <a:pt x="46" y="141"/>
                  </a:cubicBezTo>
                  <a:cubicBezTo>
                    <a:pt x="45" y="143"/>
                    <a:pt x="47" y="145"/>
                    <a:pt x="49" y="146"/>
                  </a:cubicBezTo>
                  <a:cubicBezTo>
                    <a:pt x="51" y="147"/>
                    <a:pt x="53" y="146"/>
                    <a:pt x="54" y="144"/>
                  </a:cubicBezTo>
                  <a:cubicBezTo>
                    <a:pt x="55" y="142"/>
                    <a:pt x="56" y="140"/>
                    <a:pt x="57" y="138"/>
                  </a:cubicBezTo>
                  <a:cubicBezTo>
                    <a:pt x="58" y="136"/>
                    <a:pt x="59" y="134"/>
                    <a:pt x="59" y="132"/>
                  </a:cubicBezTo>
                  <a:cubicBezTo>
                    <a:pt x="60" y="132"/>
                    <a:pt x="60" y="131"/>
                    <a:pt x="60" y="130"/>
                  </a:cubicBezTo>
                  <a:cubicBezTo>
                    <a:pt x="63" y="131"/>
                    <a:pt x="66" y="132"/>
                    <a:pt x="69" y="132"/>
                  </a:cubicBezTo>
                  <a:cubicBezTo>
                    <a:pt x="69" y="133"/>
                    <a:pt x="69" y="133"/>
                    <a:pt x="69" y="134"/>
                  </a:cubicBezTo>
                  <a:cubicBezTo>
                    <a:pt x="69" y="136"/>
                    <a:pt x="69" y="138"/>
                    <a:pt x="70" y="140"/>
                  </a:cubicBezTo>
                  <a:cubicBezTo>
                    <a:pt x="70" y="142"/>
                    <a:pt x="70" y="145"/>
                    <a:pt x="70" y="147"/>
                  </a:cubicBezTo>
                  <a:cubicBezTo>
                    <a:pt x="70" y="149"/>
                    <a:pt x="72" y="151"/>
                    <a:pt x="74" y="151"/>
                  </a:cubicBezTo>
                  <a:cubicBezTo>
                    <a:pt x="77" y="151"/>
                    <a:pt x="78" y="149"/>
                    <a:pt x="79" y="147"/>
                  </a:cubicBezTo>
                  <a:cubicBezTo>
                    <a:pt x="79" y="145"/>
                    <a:pt x="79" y="142"/>
                    <a:pt x="79" y="140"/>
                  </a:cubicBezTo>
                  <a:cubicBezTo>
                    <a:pt x="79" y="138"/>
                    <a:pt x="80" y="136"/>
                    <a:pt x="80" y="134"/>
                  </a:cubicBezTo>
                  <a:cubicBezTo>
                    <a:pt x="80" y="133"/>
                    <a:pt x="80" y="133"/>
                    <a:pt x="80" y="132"/>
                  </a:cubicBezTo>
                  <a:cubicBezTo>
                    <a:pt x="83" y="132"/>
                    <a:pt x="86" y="131"/>
                    <a:pt x="88" y="130"/>
                  </a:cubicBezTo>
                  <a:cubicBezTo>
                    <a:pt x="89" y="131"/>
                    <a:pt x="89" y="132"/>
                    <a:pt x="89" y="132"/>
                  </a:cubicBezTo>
                  <a:cubicBezTo>
                    <a:pt x="90" y="134"/>
                    <a:pt x="91" y="136"/>
                    <a:pt x="92" y="138"/>
                  </a:cubicBezTo>
                  <a:cubicBezTo>
                    <a:pt x="93" y="140"/>
                    <a:pt x="94" y="142"/>
                    <a:pt x="95" y="144"/>
                  </a:cubicBezTo>
                  <a:cubicBezTo>
                    <a:pt x="96" y="146"/>
                    <a:pt x="98" y="147"/>
                    <a:pt x="100" y="146"/>
                  </a:cubicBezTo>
                  <a:cubicBezTo>
                    <a:pt x="102" y="145"/>
                    <a:pt x="103" y="143"/>
                    <a:pt x="103" y="141"/>
                  </a:cubicBezTo>
                  <a:cubicBezTo>
                    <a:pt x="102" y="139"/>
                    <a:pt x="102" y="137"/>
                    <a:pt x="101" y="135"/>
                  </a:cubicBezTo>
                  <a:cubicBezTo>
                    <a:pt x="101" y="132"/>
                    <a:pt x="100" y="130"/>
                    <a:pt x="100" y="129"/>
                  </a:cubicBezTo>
                  <a:cubicBezTo>
                    <a:pt x="99" y="128"/>
                    <a:pt x="99" y="127"/>
                    <a:pt x="99" y="127"/>
                  </a:cubicBezTo>
                  <a:cubicBezTo>
                    <a:pt x="102" y="125"/>
                    <a:pt x="104" y="124"/>
                    <a:pt x="106" y="122"/>
                  </a:cubicBezTo>
                  <a:cubicBezTo>
                    <a:pt x="107" y="123"/>
                    <a:pt x="107" y="123"/>
                    <a:pt x="108" y="124"/>
                  </a:cubicBezTo>
                  <a:cubicBezTo>
                    <a:pt x="109" y="125"/>
                    <a:pt x="111" y="127"/>
                    <a:pt x="112" y="128"/>
                  </a:cubicBezTo>
                  <a:cubicBezTo>
                    <a:pt x="114" y="130"/>
                    <a:pt x="115" y="131"/>
                    <a:pt x="117" y="133"/>
                  </a:cubicBezTo>
                  <a:cubicBezTo>
                    <a:pt x="119" y="134"/>
                    <a:pt x="121" y="134"/>
                    <a:pt x="123" y="133"/>
                  </a:cubicBezTo>
                  <a:cubicBezTo>
                    <a:pt x="124" y="132"/>
                    <a:pt x="125" y="129"/>
                    <a:pt x="124" y="128"/>
                  </a:cubicBezTo>
                  <a:cubicBezTo>
                    <a:pt x="122" y="126"/>
                    <a:pt x="121" y="124"/>
                    <a:pt x="120" y="122"/>
                  </a:cubicBezTo>
                  <a:cubicBezTo>
                    <a:pt x="119" y="120"/>
                    <a:pt x="117" y="118"/>
                    <a:pt x="116" y="117"/>
                  </a:cubicBezTo>
                  <a:cubicBezTo>
                    <a:pt x="116" y="116"/>
                    <a:pt x="115" y="116"/>
                    <a:pt x="115" y="115"/>
                  </a:cubicBezTo>
                  <a:cubicBezTo>
                    <a:pt x="117" y="113"/>
                    <a:pt x="119" y="111"/>
                    <a:pt x="121" y="108"/>
                  </a:cubicBezTo>
                  <a:cubicBezTo>
                    <a:pt x="121" y="109"/>
                    <a:pt x="122" y="109"/>
                    <a:pt x="122" y="109"/>
                  </a:cubicBezTo>
                  <a:cubicBezTo>
                    <a:pt x="124" y="110"/>
                    <a:pt x="126" y="111"/>
                    <a:pt x="128" y="112"/>
                  </a:cubicBezTo>
                  <a:cubicBezTo>
                    <a:pt x="130" y="113"/>
                    <a:pt x="132" y="114"/>
                    <a:pt x="134" y="115"/>
                  </a:cubicBezTo>
                  <a:cubicBezTo>
                    <a:pt x="136" y="116"/>
                    <a:pt x="139" y="115"/>
                    <a:pt x="140" y="113"/>
                  </a:cubicBezTo>
                  <a:cubicBezTo>
                    <a:pt x="141" y="111"/>
                    <a:pt x="140" y="109"/>
                    <a:pt x="139" y="107"/>
                  </a:cubicBezTo>
                  <a:cubicBezTo>
                    <a:pt x="137" y="106"/>
                    <a:pt x="135" y="105"/>
                    <a:pt x="133" y="103"/>
                  </a:cubicBezTo>
                  <a:cubicBezTo>
                    <a:pt x="131" y="102"/>
                    <a:pt x="129" y="101"/>
                    <a:pt x="128" y="100"/>
                  </a:cubicBezTo>
                  <a:cubicBezTo>
                    <a:pt x="127" y="99"/>
                    <a:pt x="127" y="99"/>
                    <a:pt x="126" y="99"/>
                  </a:cubicBezTo>
                  <a:cubicBezTo>
                    <a:pt x="127" y="96"/>
                    <a:pt x="128" y="93"/>
                    <a:pt x="129" y="91"/>
                  </a:cubicBezTo>
                  <a:cubicBezTo>
                    <a:pt x="130" y="91"/>
                    <a:pt x="130" y="91"/>
                    <a:pt x="131" y="91"/>
                  </a:cubicBezTo>
                  <a:cubicBezTo>
                    <a:pt x="133" y="91"/>
                    <a:pt x="135" y="91"/>
                    <a:pt x="137" y="91"/>
                  </a:cubicBezTo>
                  <a:cubicBezTo>
                    <a:pt x="140" y="91"/>
                    <a:pt x="142" y="92"/>
                    <a:pt x="144" y="92"/>
                  </a:cubicBezTo>
                  <a:cubicBezTo>
                    <a:pt x="146" y="92"/>
                    <a:pt x="148" y="90"/>
                    <a:pt x="149" y="88"/>
                  </a:cubicBezTo>
                  <a:cubicBezTo>
                    <a:pt x="149" y="86"/>
                    <a:pt x="148" y="84"/>
                    <a:pt x="146" y="84"/>
                  </a:cubicBezTo>
                  <a:close/>
                  <a:moveTo>
                    <a:pt x="89" y="75"/>
                  </a:moveTo>
                  <a:cubicBezTo>
                    <a:pt x="89" y="83"/>
                    <a:pt x="82" y="89"/>
                    <a:pt x="74" y="89"/>
                  </a:cubicBezTo>
                  <a:cubicBezTo>
                    <a:pt x="67" y="89"/>
                    <a:pt x="60" y="83"/>
                    <a:pt x="60" y="75"/>
                  </a:cubicBezTo>
                  <a:cubicBezTo>
                    <a:pt x="60" y="67"/>
                    <a:pt x="67" y="61"/>
                    <a:pt x="74" y="61"/>
                  </a:cubicBezTo>
                  <a:cubicBezTo>
                    <a:pt x="82" y="61"/>
                    <a:pt x="89" y="67"/>
                    <a:pt x="89" y="7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3" name="ïSliḍê">
              <a:extLst>
                <a:ext uri="{FF2B5EF4-FFF2-40B4-BE49-F238E27FC236}">
                  <a16:creationId xmlns:a16="http://schemas.microsoft.com/office/drawing/2014/main" id="{55DD461D-6B27-5419-D04F-2DD96DC3A1D0}"/>
                </a:ext>
              </a:extLst>
            </p:cNvPr>
            <p:cNvSpPr/>
            <p:nvPr/>
          </p:nvSpPr>
          <p:spPr bwMode="auto">
            <a:xfrm>
              <a:off x="5801276" y="2032955"/>
              <a:ext cx="2143471" cy="2146757"/>
            </a:xfrm>
            <a:custGeom>
              <a:avLst/>
              <a:gdLst/>
              <a:ahLst/>
              <a:cxnLst>
                <a:cxn ang="0">
                  <a:pos x="1043" y="507"/>
                </a:cxn>
                <a:cxn ang="0">
                  <a:pos x="1036" y="455"/>
                </a:cxn>
                <a:cxn ang="0">
                  <a:pos x="1024" y="404"/>
                </a:cxn>
                <a:cxn ang="0">
                  <a:pos x="1007" y="355"/>
                </a:cxn>
                <a:cxn ang="0">
                  <a:pos x="985" y="307"/>
                </a:cxn>
                <a:cxn ang="0">
                  <a:pos x="957" y="263"/>
                </a:cxn>
                <a:cxn ang="0">
                  <a:pos x="926" y="221"/>
                </a:cxn>
                <a:cxn ang="0">
                  <a:pos x="890" y="183"/>
                </a:cxn>
                <a:cxn ang="0">
                  <a:pos x="850" y="149"/>
                </a:cxn>
                <a:cxn ang="0">
                  <a:pos x="807" y="119"/>
                </a:cxn>
                <a:cxn ang="0">
                  <a:pos x="761" y="93"/>
                </a:cxn>
                <a:cxn ang="0">
                  <a:pos x="713" y="73"/>
                </a:cxn>
                <a:cxn ang="0">
                  <a:pos x="663" y="58"/>
                </a:cxn>
                <a:cxn ang="0">
                  <a:pos x="611" y="48"/>
                </a:cxn>
                <a:cxn ang="0">
                  <a:pos x="559" y="44"/>
                </a:cxn>
                <a:cxn ang="0">
                  <a:pos x="507" y="45"/>
                </a:cxn>
                <a:cxn ang="0">
                  <a:pos x="455" y="52"/>
                </a:cxn>
                <a:cxn ang="0">
                  <a:pos x="404" y="64"/>
                </a:cxn>
                <a:cxn ang="0">
                  <a:pos x="354" y="81"/>
                </a:cxn>
                <a:cxn ang="0">
                  <a:pos x="307" y="104"/>
                </a:cxn>
                <a:cxn ang="0">
                  <a:pos x="262" y="131"/>
                </a:cxn>
                <a:cxn ang="0">
                  <a:pos x="221" y="163"/>
                </a:cxn>
                <a:cxn ang="0">
                  <a:pos x="183" y="199"/>
                </a:cxn>
                <a:cxn ang="0">
                  <a:pos x="148" y="239"/>
                </a:cxn>
                <a:cxn ang="0">
                  <a:pos x="119" y="282"/>
                </a:cxn>
                <a:cxn ang="0">
                  <a:pos x="93" y="328"/>
                </a:cxn>
                <a:cxn ang="0">
                  <a:pos x="73" y="376"/>
                </a:cxn>
                <a:cxn ang="0">
                  <a:pos x="58" y="426"/>
                </a:cxn>
                <a:cxn ang="0">
                  <a:pos x="48" y="478"/>
                </a:cxn>
                <a:cxn ang="0">
                  <a:pos x="44" y="530"/>
                </a:cxn>
                <a:cxn ang="0">
                  <a:pos x="45" y="582"/>
                </a:cxn>
                <a:cxn ang="0">
                  <a:pos x="52" y="634"/>
                </a:cxn>
                <a:cxn ang="0">
                  <a:pos x="64" y="686"/>
                </a:cxn>
                <a:cxn ang="0">
                  <a:pos x="81" y="735"/>
                </a:cxn>
                <a:cxn ang="0">
                  <a:pos x="104" y="782"/>
                </a:cxn>
                <a:cxn ang="0">
                  <a:pos x="131" y="827"/>
                </a:cxn>
                <a:cxn ang="0">
                  <a:pos x="163" y="869"/>
                </a:cxn>
                <a:cxn ang="0">
                  <a:pos x="199" y="907"/>
                </a:cxn>
                <a:cxn ang="0">
                  <a:pos x="238" y="941"/>
                </a:cxn>
                <a:cxn ang="0">
                  <a:pos x="281" y="971"/>
                </a:cxn>
                <a:cxn ang="0">
                  <a:pos x="327" y="996"/>
                </a:cxn>
                <a:cxn ang="0">
                  <a:pos x="375" y="1017"/>
                </a:cxn>
                <a:cxn ang="0">
                  <a:pos x="426" y="1032"/>
                </a:cxn>
                <a:cxn ang="0">
                  <a:pos x="477" y="1041"/>
                </a:cxn>
                <a:cxn ang="0">
                  <a:pos x="529" y="1046"/>
                </a:cxn>
                <a:cxn ang="0">
                  <a:pos x="582" y="1045"/>
                </a:cxn>
                <a:cxn ang="0">
                  <a:pos x="633" y="1038"/>
                </a:cxn>
                <a:cxn ang="0">
                  <a:pos x="684" y="1026"/>
                </a:cxn>
                <a:cxn ang="0">
                  <a:pos x="734" y="1009"/>
                </a:cxn>
                <a:cxn ang="0">
                  <a:pos x="781" y="986"/>
                </a:cxn>
                <a:cxn ang="0">
                  <a:pos x="826" y="959"/>
                </a:cxn>
                <a:cxn ang="0">
                  <a:pos x="867" y="927"/>
                </a:cxn>
                <a:cxn ang="0">
                  <a:pos x="906" y="891"/>
                </a:cxn>
                <a:cxn ang="0">
                  <a:pos x="940" y="851"/>
                </a:cxn>
                <a:cxn ang="0">
                  <a:pos x="970" y="808"/>
                </a:cxn>
                <a:cxn ang="0">
                  <a:pos x="995" y="762"/>
                </a:cxn>
                <a:cxn ang="0">
                  <a:pos x="1015" y="714"/>
                </a:cxn>
                <a:cxn ang="0">
                  <a:pos x="1030" y="664"/>
                </a:cxn>
                <a:cxn ang="0">
                  <a:pos x="1040" y="612"/>
                </a:cxn>
                <a:cxn ang="0">
                  <a:pos x="1044" y="560"/>
                </a:cxn>
              </a:cxnLst>
              <a:rect l="0" t="0" r="r" b="b"/>
              <a:pathLst>
                <a:path w="1088" h="1090">
                  <a:moveTo>
                    <a:pt x="1078" y="557"/>
                  </a:moveTo>
                  <a:cubicBezTo>
                    <a:pt x="1081" y="556"/>
                    <a:pt x="1083" y="555"/>
                    <a:pt x="1085" y="553"/>
                  </a:cubicBezTo>
                  <a:cubicBezTo>
                    <a:pt x="1087" y="551"/>
                    <a:pt x="1088" y="548"/>
                    <a:pt x="1088" y="545"/>
                  </a:cubicBezTo>
                  <a:cubicBezTo>
                    <a:pt x="1088" y="542"/>
                    <a:pt x="1087" y="539"/>
                    <a:pt x="1085" y="537"/>
                  </a:cubicBezTo>
                  <a:cubicBezTo>
                    <a:pt x="1083" y="535"/>
                    <a:pt x="1081" y="533"/>
                    <a:pt x="1078" y="533"/>
                  </a:cubicBezTo>
                  <a:cubicBezTo>
                    <a:pt x="1074" y="533"/>
                    <a:pt x="1059" y="531"/>
                    <a:pt x="1044" y="530"/>
                  </a:cubicBezTo>
                  <a:cubicBezTo>
                    <a:pt x="1044" y="522"/>
                    <a:pt x="1043" y="515"/>
                    <a:pt x="1043" y="507"/>
                  </a:cubicBezTo>
                  <a:cubicBezTo>
                    <a:pt x="1057" y="505"/>
                    <a:pt x="1073" y="501"/>
                    <a:pt x="1076" y="501"/>
                  </a:cubicBezTo>
                  <a:cubicBezTo>
                    <a:pt x="1079" y="500"/>
                    <a:pt x="1081" y="498"/>
                    <a:pt x="1083" y="496"/>
                  </a:cubicBezTo>
                  <a:cubicBezTo>
                    <a:pt x="1084" y="494"/>
                    <a:pt x="1085" y="491"/>
                    <a:pt x="1085" y="488"/>
                  </a:cubicBezTo>
                  <a:cubicBezTo>
                    <a:pt x="1085" y="485"/>
                    <a:pt x="1083" y="482"/>
                    <a:pt x="1081" y="481"/>
                  </a:cubicBezTo>
                  <a:cubicBezTo>
                    <a:pt x="1079" y="479"/>
                    <a:pt x="1076" y="477"/>
                    <a:pt x="1073" y="477"/>
                  </a:cubicBezTo>
                  <a:cubicBezTo>
                    <a:pt x="1070" y="477"/>
                    <a:pt x="1054" y="478"/>
                    <a:pt x="1040" y="478"/>
                  </a:cubicBezTo>
                  <a:cubicBezTo>
                    <a:pt x="1039" y="470"/>
                    <a:pt x="1038" y="463"/>
                    <a:pt x="1036" y="455"/>
                  </a:cubicBezTo>
                  <a:cubicBezTo>
                    <a:pt x="1050" y="451"/>
                    <a:pt x="1065" y="446"/>
                    <a:pt x="1068" y="445"/>
                  </a:cubicBezTo>
                  <a:cubicBezTo>
                    <a:pt x="1071" y="444"/>
                    <a:pt x="1073" y="442"/>
                    <a:pt x="1075" y="440"/>
                  </a:cubicBezTo>
                  <a:cubicBezTo>
                    <a:pt x="1076" y="438"/>
                    <a:pt x="1077" y="435"/>
                    <a:pt x="1076" y="432"/>
                  </a:cubicBezTo>
                  <a:cubicBezTo>
                    <a:pt x="1075" y="429"/>
                    <a:pt x="1074" y="426"/>
                    <a:pt x="1071" y="425"/>
                  </a:cubicBezTo>
                  <a:cubicBezTo>
                    <a:pt x="1069" y="423"/>
                    <a:pt x="1066" y="422"/>
                    <a:pt x="1064" y="422"/>
                  </a:cubicBezTo>
                  <a:cubicBezTo>
                    <a:pt x="1060" y="423"/>
                    <a:pt x="1045" y="425"/>
                    <a:pt x="1030" y="426"/>
                  </a:cubicBezTo>
                  <a:cubicBezTo>
                    <a:pt x="1028" y="419"/>
                    <a:pt x="1026" y="412"/>
                    <a:pt x="1024" y="404"/>
                  </a:cubicBezTo>
                  <a:cubicBezTo>
                    <a:pt x="1038" y="399"/>
                    <a:pt x="1052" y="392"/>
                    <a:pt x="1055" y="391"/>
                  </a:cubicBezTo>
                  <a:cubicBezTo>
                    <a:pt x="1058" y="390"/>
                    <a:pt x="1060" y="388"/>
                    <a:pt x="1061" y="385"/>
                  </a:cubicBezTo>
                  <a:cubicBezTo>
                    <a:pt x="1062" y="382"/>
                    <a:pt x="1062" y="379"/>
                    <a:pt x="1061" y="377"/>
                  </a:cubicBezTo>
                  <a:cubicBezTo>
                    <a:pt x="1060" y="374"/>
                    <a:pt x="1058" y="372"/>
                    <a:pt x="1056" y="370"/>
                  </a:cubicBezTo>
                  <a:cubicBezTo>
                    <a:pt x="1054" y="369"/>
                    <a:pt x="1051" y="368"/>
                    <a:pt x="1048" y="369"/>
                  </a:cubicBezTo>
                  <a:cubicBezTo>
                    <a:pt x="1045" y="369"/>
                    <a:pt x="1029" y="373"/>
                    <a:pt x="1015" y="376"/>
                  </a:cubicBezTo>
                  <a:cubicBezTo>
                    <a:pt x="1013" y="369"/>
                    <a:pt x="1010" y="362"/>
                    <a:pt x="1007" y="355"/>
                  </a:cubicBezTo>
                  <a:cubicBezTo>
                    <a:pt x="1020" y="348"/>
                    <a:pt x="1033" y="340"/>
                    <a:pt x="1036" y="338"/>
                  </a:cubicBezTo>
                  <a:cubicBezTo>
                    <a:pt x="1039" y="337"/>
                    <a:pt x="1041" y="334"/>
                    <a:pt x="1041" y="332"/>
                  </a:cubicBezTo>
                  <a:cubicBezTo>
                    <a:pt x="1042" y="329"/>
                    <a:pt x="1042" y="326"/>
                    <a:pt x="1041" y="323"/>
                  </a:cubicBezTo>
                  <a:cubicBezTo>
                    <a:pt x="1040" y="321"/>
                    <a:pt x="1038" y="319"/>
                    <a:pt x="1035" y="317"/>
                  </a:cubicBezTo>
                  <a:cubicBezTo>
                    <a:pt x="1032" y="316"/>
                    <a:pt x="1030" y="316"/>
                    <a:pt x="1027" y="317"/>
                  </a:cubicBezTo>
                  <a:cubicBezTo>
                    <a:pt x="1024" y="318"/>
                    <a:pt x="1009" y="323"/>
                    <a:pt x="995" y="328"/>
                  </a:cubicBezTo>
                  <a:cubicBezTo>
                    <a:pt x="992" y="321"/>
                    <a:pt x="988" y="314"/>
                    <a:pt x="985" y="307"/>
                  </a:cubicBezTo>
                  <a:cubicBezTo>
                    <a:pt x="996" y="299"/>
                    <a:pt x="1009" y="290"/>
                    <a:pt x="1012" y="288"/>
                  </a:cubicBezTo>
                  <a:cubicBezTo>
                    <a:pt x="1014" y="286"/>
                    <a:pt x="1016" y="284"/>
                    <a:pt x="1016" y="281"/>
                  </a:cubicBezTo>
                  <a:cubicBezTo>
                    <a:pt x="1017" y="278"/>
                    <a:pt x="1016" y="275"/>
                    <a:pt x="1015" y="273"/>
                  </a:cubicBezTo>
                  <a:cubicBezTo>
                    <a:pt x="1013" y="270"/>
                    <a:pt x="1011" y="268"/>
                    <a:pt x="1009" y="267"/>
                  </a:cubicBezTo>
                  <a:cubicBezTo>
                    <a:pt x="1006" y="266"/>
                    <a:pt x="1003" y="266"/>
                    <a:pt x="1000" y="268"/>
                  </a:cubicBezTo>
                  <a:cubicBezTo>
                    <a:pt x="997" y="269"/>
                    <a:pt x="983" y="276"/>
                    <a:pt x="970" y="282"/>
                  </a:cubicBezTo>
                  <a:cubicBezTo>
                    <a:pt x="966" y="275"/>
                    <a:pt x="962" y="269"/>
                    <a:pt x="957" y="263"/>
                  </a:cubicBezTo>
                  <a:cubicBezTo>
                    <a:pt x="968" y="253"/>
                    <a:pt x="980" y="242"/>
                    <a:pt x="983" y="240"/>
                  </a:cubicBezTo>
                  <a:cubicBezTo>
                    <a:pt x="985" y="238"/>
                    <a:pt x="986" y="236"/>
                    <a:pt x="986" y="233"/>
                  </a:cubicBezTo>
                  <a:cubicBezTo>
                    <a:pt x="986" y="230"/>
                    <a:pt x="986" y="227"/>
                    <a:pt x="984" y="225"/>
                  </a:cubicBezTo>
                  <a:cubicBezTo>
                    <a:pt x="982" y="222"/>
                    <a:pt x="980" y="221"/>
                    <a:pt x="977" y="220"/>
                  </a:cubicBezTo>
                  <a:cubicBezTo>
                    <a:pt x="974" y="220"/>
                    <a:pt x="971" y="220"/>
                    <a:pt x="969" y="221"/>
                  </a:cubicBezTo>
                  <a:cubicBezTo>
                    <a:pt x="966" y="223"/>
                    <a:pt x="952" y="231"/>
                    <a:pt x="940" y="239"/>
                  </a:cubicBezTo>
                  <a:cubicBezTo>
                    <a:pt x="935" y="233"/>
                    <a:pt x="930" y="227"/>
                    <a:pt x="926" y="221"/>
                  </a:cubicBezTo>
                  <a:cubicBezTo>
                    <a:pt x="935" y="210"/>
                    <a:pt x="946" y="198"/>
                    <a:pt x="948" y="196"/>
                  </a:cubicBezTo>
                  <a:cubicBezTo>
                    <a:pt x="950" y="194"/>
                    <a:pt x="951" y="191"/>
                    <a:pt x="951" y="188"/>
                  </a:cubicBezTo>
                  <a:cubicBezTo>
                    <a:pt x="951" y="185"/>
                    <a:pt x="950" y="183"/>
                    <a:pt x="948" y="181"/>
                  </a:cubicBezTo>
                  <a:cubicBezTo>
                    <a:pt x="946" y="178"/>
                    <a:pt x="944" y="177"/>
                    <a:pt x="941" y="177"/>
                  </a:cubicBezTo>
                  <a:cubicBezTo>
                    <a:pt x="938" y="176"/>
                    <a:pt x="935" y="177"/>
                    <a:pt x="933" y="179"/>
                  </a:cubicBezTo>
                  <a:cubicBezTo>
                    <a:pt x="930" y="181"/>
                    <a:pt x="917" y="190"/>
                    <a:pt x="906" y="199"/>
                  </a:cubicBezTo>
                  <a:cubicBezTo>
                    <a:pt x="900" y="193"/>
                    <a:pt x="895" y="188"/>
                    <a:pt x="890" y="183"/>
                  </a:cubicBezTo>
                  <a:cubicBezTo>
                    <a:pt x="898" y="171"/>
                    <a:pt x="908" y="158"/>
                    <a:pt x="910" y="156"/>
                  </a:cubicBezTo>
                  <a:cubicBezTo>
                    <a:pt x="912" y="153"/>
                    <a:pt x="912" y="150"/>
                    <a:pt x="912" y="148"/>
                  </a:cubicBezTo>
                  <a:cubicBezTo>
                    <a:pt x="911" y="145"/>
                    <a:pt x="910" y="142"/>
                    <a:pt x="908" y="140"/>
                  </a:cubicBezTo>
                  <a:cubicBezTo>
                    <a:pt x="906" y="138"/>
                    <a:pt x="903" y="137"/>
                    <a:pt x="900" y="137"/>
                  </a:cubicBezTo>
                  <a:cubicBezTo>
                    <a:pt x="897" y="137"/>
                    <a:pt x="895" y="138"/>
                    <a:pt x="892" y="140"/>
                  </a:cubicBezTo>
                  <a:cubicBezTo>
                    <a:pt x="890" y="142"/>
                    <a:pt x="878" y="153"/>
                    <a:pt x="868" y="163"/>
                  </a:cubicBezTo>
                  <a:cubicBezTo>
                    <a:pt x="862" y="158"/>
                    <a:pt x="856" y="153"/>
                    <a:pt x="850" y="149"/>
                  </a:cubicBezTo>
                  <a:cubicBezTo>
                    <a:pt x="857" y="136"/>
                    <a:pt x="866" y="122"/>
                    <a:pt x="867" y="119"/>
                  </a:cubicBezTo>
                  <a:cubicBezTo>
                    <a:pt x="869" y="117"/>
                    <a:pt x="869" y="114"/>
                    <a:pt x="868" y="111"/>
                  </a:cubicBezTo>
                  <a:cubicBezTo>
                    <a:pt x="868" y="109"/>
                    <a:pt x="866" y="106"/>
                    <a:pt x="864" y="104"/>
                  </a:cubicBezTo>
                  <a:cubicBezTo>
                    <a:pt x="861" y="103"/>
                    <a:pt x="858" y="102"/>
                    <a:pt x="856" y="102"/>
                  </a:cubicBezTo>
                  <a:cubicBezTo>
                    <a:pt x="853" y="102"/>
                    <a:pt x="850" y="103"/>
                    <a:pt x="848" y="106"/>
                  </a:cubicBezTo>
                  <a:cubicBezTo>
                    <a:pt x="846" y="108"/>
                    <a:pt x="836" y="120"/>
                    <a:pt x="826" y="131"/>
                  </a:cubicBezTo>
                  <a:cubicBezTo>
                    <a:pt x="820" y="127"/>
                    <a:pt x="813" y="123"/>
                    <a:pt x="807" y="119"/>
                  </a:cubicBezTo>
                  <a:cubicBezTo>
                    <a:pt x="813" y="105"/>
                    <a:pt x="820" y="91"/>
                    <a:pt x="821" y="88"/>
                  </a:cubicBezTo>
                  <a:cubicBezTo>
                    <a:pt x="822" y="85"/>
                    <a:pt x="822" y="82"/>
                    <a:pt x="821" y="80"/>
                  </a:cubicBezTo>
                  <a:cubicBezTo>
                    <a:pt x="820" y="77"/>
                    <a:pt x="819" y="75"/>
                    <a:pt x="816" y="73"/>
                  </a:cubicBezTo>
                  <a:cubicBezTo>
                    <a:pt x="813" y="72"/>
                    <a:pt x="811" y="71"/>
                    <a:pt x="808" y="72"/>
                  </a:cubicBezTo>
                  <a:cubicBezTo>
                    <a:pt x="805" y="72"/>
                    <a:pt x="802" y="74"/>
                    <a:pt x="801" y="76"/>
                  </a:cubicBezTo>
                  <a:cubicBezTo>
                    <a:pt x="799" y="79"/>
                    <a:pt x="790" y="92"/>
                    <a:pt x="781" y="104"/>
                  </a:cubicBezTo>
                  <a:cubicBezTo>
                    <a:pt x="775" y="100"/>
                    <a:pt x="768" y="97"/>
                    <a:pt x="761" y="93"/>
                  </a:cubicBezTo>
                  <a:cubicBezTo>
                    <a:pt x="766" y="80"/>
                    <a:pt x="771" y="65"/>
                    <a:pt x="772" y="61"/>
                  </a:cubicBezTo>
                  <a:cubicBezTo>
                    <a:pt x="773" y="59"/>
                    <a:pt x="772" y="56"/>
                    <a:pt x="771" y="53"/>
                  </a:cubicBezTo>
                  <a:cubicBezTo>
                    <a:pt x="770" y="51"/>
                    <a:pt x="768" y="49"/>
                    <a:pt x="765" y="47"/>
                  </a:cubicBezTo>
                  <a:cubicBezTo>
                    <a:pt x="763" y="46"/>
                    <a:pt x="760" y="46"/>
                    <a:pt x="757" y="47"/>
                  </a:cubicBezTo>
                  <a:cubicBezTo>
                    <a:pt x="754" y="48"/>
                    <a:pt x="752" y="49"/>
                    <a:pt x="750" y="52"/>
                  </a:cubicBezTo>
                  <a:cubicBezTo>
                    <a:pt x="749" y="55"/>
                    <a:pt x="741" y="69"/>
                    <a:pt x="734" y="81"/>
                  </a:cubicBezTo>
                  <a:cubicBezTo>
                    <a:pt x="727" y="78"/>
                    <a:pt x="720" y="76"/>
                    <a:pt x="713" y="73"/>
                  </a:cubicBezTo>
                  <a:cubicBezTo>
                    <a:pt x="716" y="59"/>
                    <a:pt x="719" y="43"/>
                    <a:pt x="720" y="40"/>
                  </a:cubicBezTo>
                  <a:cubicBezTo>
                    <a:pt x="721" y="37"/>
                    <a:pt x="720" y="35"/>
                    <a:pt x="719" y="32"/>
                  </a:cubicBezTo>
                  <a:cubicBezTo>
                    <a:pt x="717" y="30"/>
                    <a:pt x="715" y="28"/>
                    <a:pt x="712" y="27"/>
                  </a:cubicBezTo>
                  <a:cubicBezTo>
                    <a:pt x="709" y="26"/>
                    <a:pt x="706" y="26"/>
                    <a:pt x="704" y="27"/>
                  </a:cubicBezTo>
                  <a:cubicBezTo>
                    <a:pt x="701" y="28"/>
                    <a:pt x="699" y="30"/>
                    <a:pt x="698" y="33"/>
                  </a:cubicBezTo>
                  <a:cubicBezTo>
                    <a:pt x="697" y="36"/>
                    <a:pt x="690" y="51"/>
                    <a:pt x="684" y="64"/>
                  </a:cubicBezTo>
                  <a:cubicBezTo>
                    <a:pt x="677" y="62"/>
                    <a:pt x="670" y="60"/>
                    <a:pt x="663" y="58"/>
                  </a:cubicBezTo>
                  <a:cubicBezTo>
                    <a:pt x="664" y="44"/>
                    <a:pt x="666" y="28"/>
                    <a:pt x="667" y="25"/>
                  </a:cubicBezTo>
                  <a:cubicBezTo>
                    <a:pt x="667" y="22"/>
                    <a:pt x="666" y="19"/>
                    <a:pt x="664" y="17"/>
                  </a:cubicBezTo>
                  <a:cubicBezTo>
                    <a:pt x="662" y="14"/>
                    <a:pt x="660" y="13"/>
                    <a:pt x="657" y="12"/>
                  </a:cubicBezTo>
                  <a:cubicBezTo>
                    <a:pt x="654" y="12"/>
                    <a:pt x="651" y="12"/>
                    <a:pt x="649" y="13"/>
                  </a:cubicBezTo>
                  <a:cubicBezTo>
                    <a:pt x="646" y="15"/>
                    <a:pt x="644" y="17"/>
                    <a:pt x="644" y="20"/>
                  </a:cubicBezTo>
                  <a:cubicBezTo>
                    <a:pt x="643" y="23"/>
                    <a:pt x="638" y="38"/>
                    <a:pt x="633" y="52"/>
                  </a:cubicBezTo>
                  <a:cubicBezTo>
                    <a:pt x="626" y="51"/>
                    <a:pt x="619" y="49"/>
                    <a:pt x="611" y="48"/>
                  </a:cubicBezTo>
                  <a:cubicBezTo>
                    <a:pt x="611" y="34"/>
                    <a:pt x="612" y="18"/>
                    <a:pt x="612" y="15"/>
                  </a:cubicBezTo>
                  <a:cubicBezTo>
                    <a:pt x="612" y="12"/>
                    <a:pt x="610" y="9"/>
                    <a:pt x="608" y="7"/>
                  </a:cubicBezTo>
                  <a:cubicBezTo>
                    <a:pt x="606" y="5"/>
                    <a:pt x="604" y="4"/>
                    <a:pt x="601" y="3"/>
                  </a:cubicBezTo>
                  <a:cubicBezTo>
                    <a:pt x="598" y="3"/>
                    <a:pt x="595" y="4"/>
                    <a:pt x="593" y="5"/>
                  </a:cubicBezTo>
                  <a:cubicBezTo>
                    <a:pt x="591" y="7"/>
                    <a:pt x="589" y="9"/>
                    <a:pt x="588" y="12"/>
                  </a:cubicBezTo>
                  <a:cubicBezTo>
                    <a:pt x="588" y="15"/>
                    <a:pt x="584" y="31"/>
                    <a:pt x="582" y="45"/>
                  </a:cubicBezTo>
                  <a:cubicBezTo>
                    <a:pt x="574" y="45"/>
                    <a:pt x="567" y="44"/>
                    <a:pt x="559" y="44"/>
                  </a:cubicBezTo>
                  <a:cubicBezTo>
                    <a:pt x="558" y="30"/>
                    <a:pt x="556" y="14"/>
                    <a:pt x="556" y="11"/>
                  </a:cubicBezTo>
                  <a:cubicBezTo>
                    <a:pt x="556" y="8"/>
                    <a:pt x="554" y="5"/>
                    <a:pt x="552" y="3"/>
                  </a:cubicBezTo>
                  <a:cubicBezTo>
                    <a:pt x="550" y="1"/>
                    <a:pt x="547" y="0"/>
                    <a:pt x="544" y="0"/>
                  </a:cubicBezTo>
                  <a:cubicBezTo>
                    <a:pt x="541" y="0"/>
                    <a:pt x="538" y="1"/>
                    <a:pt x="536" y="3"/>
                  </a:cubicBezTo>
                  <a:cubicBezTo>
                    <a:pt x="534" y="5"/>
                    <a:pt x="533" y="8"/>
                    <a:pt x="532" y="11"/>
                  </a:cubicBezTo>
                  <a:cubicBezTo>
                    <a:pt x="532" y="14"/>
                    <a:pt x="531" y="30"/>
                    <a:pt x="529" y="44"/>
                  </a:cubicBezTo>
                  <a:cubicBezTo>
                    <a:pt x="522" y="44"/>
                    <a:pt x="514" y="45"/>
                    <a:pt x="507" y="45"/>
                  </a:cubicBezTo>
                  <a:cubicBezTo>
                    <a:pt x="504" y="31"/>
                    <a:pt x="501" y="15"/>
                    <a:pt x="500" y="12"/>
                  </a:cubicBezTo>
                  <a:cubicBezTo>
                    <a:pt x="499" y="9"/>
                    <a:pt x="498" y="7"/>
                    <a:pt x="495" y="5"/>
                  </a:cubicBezTo>
                  <a:cubicBezTo>
                    <a:pt x="493" y="4"/>
                    <a:pt x="490" y="3"/>
                    <a:pt x="487" y="3"/>
                  </a:cubicBezTo>
                  <a:cubicBezTo>
                    <a:pt x="484" y="4"/>
                    <a:pt x="482" y="5"/>
                    <a:pt x="480" y="7"/>
                  </a:cubicBezTo>
                  <a:cubicBezTo>
                    <a:pt x="478" y="9"/>
                    <a:pt x="477" y="12"/>
                    <a:pt x="477" y="15"/>
                  </a:cubicBezTo>
                  <a:cubicBezTo>
                    <a:pt x="477" y="18"/>
                    <a:pt x="477" y="34"/>
                    <a:pt x="477" y="48"/>
                  </a:cubicBezTo>
                  <a:cubicBezTo>
                    <a:pt x="470" y="49"/>
                    <a:pt x="462" y="51"/>
                    <a:pt x="455" y="52"/>
                  </a:cubicBezTo>
                  <a:cubicBezTo>
                    <a:pt x="450" y="38"/>
                    <a:pt x="446" y="23"/>
                    <a:pt x="445" y="20"/>
                  </a:cubicBezTo>
                  <a:cubicBezTo>
                    <a:pt x="444" y="17"/>
                    <a:pt x="442" y="15"/>
                    <a:pt x="439" y="13"/>
                  </a:cubicBezTo>
                  <a:cubicBezTo>
                    <a:pt x="437" y="12"/>
                    <a:pt x="434" y="12"/>
                    <a:pt x="431" y="12"/>
                  </a:cubicBezTo>
                  <a:cubicBezTo>
                    <a:pt x="428" y="13"/>
                    <a:pt x="426" y="14"/>
                    <a:pt x="424" y="17"/>
                  </a:cubicBezTo>
                  <a:cubicBezTo>
                    <a:pt x="422" y="19"/>
                    <a:pt x="421" y="22"/>
                    <a:pt x="422" y="25"/>
                  </a:cubicBezTo>
                  <a:cubicBezTo>
                    <a:pt x="422" y="28"/>
                    <a:pt x="424" y="44"/>
                    <a:pt x="426" y="58"/>
                  </a:cubicBezTo>
                  <a:cubicBezTo>
                    <a:pt x="418" y="60"/>
                    <a:pt x="411" y="62"/>
                    <a:pt x="404" y="64"/>
                  </a:cubicBezTo>
                  <a:cubicBezTo>
                    <a:pt x="398" y="51"/>
                    <a:pt x="392" y="36"/>
                    <a:pt x="390" y="33"/>
                  </a:cubicBezTo>
                  <a:cubicBezTo>
                    <a:pt x="389" y="30"/>
                    <a:pt x="387" y="28"/>
                    <a:pt x="384" y="27"/>
                  </a:cubicBezTo>
                  <a:cubicBezTo>
                    <a:pt x="382" y="26"/>
                    <a:pt x="379" y="26"/>
                    <a:pt x="376" y="27"/>
                  </a:cubicBezTo>
                  <a:cubicBezTo>
                    <a:pt x="373" y="28"/>
                    <a:pt x="371" y="30"/>
                    <a:pt x="370" y="32"/>
                  </a:cubicBezTo>
                  <a:cubicBezTo>
                    <a:pt x="368" y="35"/>
                    <a:pt x="367" y="37"/>
                    <a:pt x="368" y="40"/>
                  </a:cubicBezTo>
                  <a:cubicBezTo>
                    <a:pt x="369" y="43"/>
                    <a:pt x="372" y="59"/>
                    <a:pt x="375" y="73"/>
                  </a:cubicBezTo>
                  <a:cubicBezTo>
                    <a:pt x="368" y="76"/>
                    <a:pt x="361" y="78"/>
                    <a:pt x="354" y="81"/>
                  </a:cubicBezTo>
                  <a:cubicBezTo>
                    <a:pt x="347" y="69"/>
                    <a:pt x="339" y="55"/>
                    <a:pt x="338" y="52"/>
                  </a:cubicBezTo>
                  <a:cubicBezTo>
                    <a:pt x="336" y="49"/>
                    <a:pt x="334" y="48"/>
                    <a:pt x="331" y="47"/>
                  </a:cubicBezTo>
                  <a:cubicBezTo>
                    <a:pt x="329" y="46"/>
                    <a:pt x="326" y="46"/>
                    <a:pt x="323" y="47"/>
                  </a:cubicBezTo>
                  <a:cubicBezTo>
                    <a:pt x="320" y="49"/>
                    <a:pt x="318" y="51"/>
                    <a:pt x="317" y="53"/>
                  </a:cubicBezTo>
                  <a:cubicBezTo>
                    <a:pt x="316" y="56"/>
                    <a:pt x="315" y="59"/>
                    <a:pt x="316" y="61"/>
                  </a:cubicBezTo>
                  <a:cubicBezTo>
                    <a:pt x="317" y="65"/>
                    <a:pt x="322" y="80"/>
                    <a:pt x="327" y="93"/>
                  </a:cubicBezTo>
                  <a:cubicBezTo>
                    <a:pt x="320" y="97"/>
                    <a:pt x="314" y="100"/>
                    <a:pt x="307" y="104"/>
                  </a:cubicBezTo>
                  <a:cubicBezTo>
                    <a:pt x="299" y="92"/>
                    <a:pt x="289" y="79"/>
                    <a:pt x="288" y="76"/>
                  </a:cubicBezTo>
                  <a:cubicBezTo>
                    <a:pt x="286" y="74"/>
                    <a:pt x="283" y="72"/>
                    <a:pt x="280" y="72"/>
                  </a:cubicBezTo>
                  <a:cubicBezTo>
                    <a:pt x="278" y="71"/>
                    <a:pt x="275" y="72"/>
                    <a:pt x="272" y="73"/>
                  </a:cubicBezTo>
                  <a:cubicBezTo>
                    <a:pt x="270" y="75"/>
                    <a:pt x="268" y="77"/>
                    <a:pt x="267" y="80"/>
                  </a:cubicBezTo>
                  <a:cubicBezTo>
                    <a:pt x="266" y="82"/>
                    <a:pt x="266" y="85"/>
                    <a:pt x="267" y="88"/>
                  </a:cubicBezTo>
                  <a:cubicBezTo>
                    <a:pt x="269" y="91"/>
                    <a:pt x="275" y="105"/>
                    <a:pt x="281" y="119"/>
                  </a:cubicBezTo>
                  <a:cubicBezTo>
                    <a:pt x="275" y="123"/>
                    <a:pt x="269" y="127"/>
                    <a:pt x="262" y="131"/>
                  </a:cubicBezTo>
                  <a:cubicBezTo>
                    <a:pt x="253" y="120"/>
                    <a:pt x="242" y="108"/>
                    <a:pt x="240" y="106"/>
                  </a:cubicBezTo>
                  <a:cubicBezTo>
                    <a:pt x="238" y="103"/>
                    <a:pt x="235" y="102"/>
                    <a:pt x="233" y="102"/>
                  </a:cubicBezTo>
                  <a:cubicBezTo>
                    <a:pt x="230" y="102"/>
                    <a:pt x="227" y="103"/>
                    <a:pt x="225" y="104"/>
                  </a:cubicBezTo>
                  <a:cubicBezTo>
                    <a:pt x="222" y="106"/>
                    <a:pt x="221" y="109"/>
                    <a:pt x="220" y="111"/>
                  </a:cubicBezTo>
                  <a:cubicBezTo>
                    <a:pt x="219" y="114"/>
                    <a:pt x="220" y="117"/>
                    <a:pt x="221" y="119"/>
                  </a:cubicBezTo>
                  <a:cubicBezTo>
                    <a:pt x="223" y="122"/>
                    <a:pt x="231" y="136"/>
                    <a:pt x="238" y="149"/>
                  </a:cubicBezTo>
                  <a:cubicBezTo>
                    <a:pt x="232" y="153"/>
                    <a:pt x="226" y="158"/>
                    <a:pt x="221" y="163"/>
                  </a:cubicBezTo>
                  <a:cubicBezTo>
                    <a:pt x="210" y="153"/>
                    <a:pt x="198" y="142"/>
                    <a:pt x="196" y="140"/>
                  </a:cubicBezTo>
                  <a:cubicBezTo>
                    <a:pt x="194" y="138"/>
                    <a:pt x="191" y="137"/>
                    <a:pt x="188" y="137"/>
                  </a:cubicBezTo>
                  <a:cubicBezTo>
                    <a:pt x="185" y="137"/>
                    <a:pt x="182" y="138"/>
                    <a:pt x="180" y="140"/>
                  </a:cubicBezTo>
                  <a:cubicBezTo>
                    <a:pt x="178" y="142"/>
                    <a:pt x="177" y="145"/>
                    <a:pt x="176" y="148"/>
                  </a:cubicBezTo>
                  <a:cubicBezTo>
                    <a:pt x="176" y="150"/>
                    <a:pt x="177" y="153"/>
                    <a:pt x="178" y="156"/>
                  </a:cubicBezTo>
                  <a:cubicBezTo>
                    <a:pt x="180" y="158"/>
                    <a:pt x="190" y="171"/>
                    <a:pt x="199" y="183"/>
                  </a:cubicBezTo>
                  <a:cubicBezTo>
                    <a:pt x="193" y="188"/>
                    <a:pt x="188" y="193"/>
                    <a:pt x="183" y="199"/>
                  </a:cubicBezTo>
                  <a:cubicBezTo>
                    <a:pt x="171" y="190"/>
                    <a:pt x="158" y="181"/>
                    <a:pt x="155" y="179"/>
                  </a:cubicBezTo>
                  <a:cubicBezTo>
                    <a:pt x="153" y="177"/>
                    <a:pt x="150" y="176"/>
                    <a:pt x="147" y="177"/>
                  </a:cubicBezTo>
                  <a:cubicBezTo>
                    <a:pt x="145" y="177"/>
                    <a:pt x="142" y="178"/>
                    <a:pt x="140" y="181"/>
                  </a:cubicBezTo>
                  <a:cubicBezTo>
                    <a:pt x="138" y="183"/>
                    <a:pt x="137" y="185"/>
                    <a:pt x="137" y="188"/>
                  </a:cubicBezTo>
                  <a:cubicBezTo>
                    <a:pt x="137" y="191"/>
                    <a:pt x="138" y="194"/>
                    <a:pt x="140" y="196"/>
                  </a:cubicBezTo>
                  <a:cubicBezTo>
                    <a:pt x="142" y="198"/>
                    <a:pt x="153" y="210"/>
                    <a:pt x="163" y="221"/>
                  </a:cubicBezTo>
                  <a:cubicBezTo>
                    <a:pt x="158" y="227"/>
                    <a:pt x="153" y="233"/>
                    <a:pt x="148" y="239"/>
                  </a:cubicBezTo>
                  <a:cubicBezTo>
                    <a:pt x="136" y="231"/>
                    <a:pt x="122" y="223"/>
                    <a:pt x="119" y="221"/>
                  </a:cubicBezTo>
                  <a:cubicBezTo>
                    <a:pt x="117" y="220"/>
                    <a:pt x="114" y="220"/>
                    <a:pt x="111" y="220"/>
                  </a:cubicBezTo>
                  <a:cubicBezTo>
                    <a:pt x="108" y="221"/>
                    <a:pt x="106" y="222"/>
                    <a:pt x="104" y="225"/>
                  </a:cubicBezTo>
                  <a:cubicBezTo>
                    <a:pt x="103" y="227"/>
                    <a:pt x="102" y="230"/>
                    <a:pt x="102" y="233"/>
                  </a:cubicBezTo>
                  <a:cubicBezTo>
                    <a:pt x="102" y="236"/>
                    <a:pt x="103" y="238"/>
                    <a:pt x="106" y="240"/>
                  </a:cubicBezTo>
                  <a:cubicBezTo>
                    <a:pt x="108" y="242"/>
                    <a:pt x="120" y="253"/>
                    <a:pt x="131" y="263"/>
                  </a:cubicBezTo>
                  <a:cubicBezTo>
                    <a:pt x="127" y="269"/>
                    <a:pt x="123" y="275"/>
                    <a:pt x="119" y="282"/>
                  </a:cubicBezTo>
                  <a:cubicBezTo>
                    <a:pt x="105" y="276"/>
                    <a:pt x="91" y="269"/>
                    <a:pt x="88" y="268"/>
                  </a:cubicBezTo>
                  <a:cubicBezTo>
                    <a:pt x="85" y="266"/>
                    <a:pt x="82" y="266"/>
                    <a:pt x="80" y="267"/>
                  </a:cubicBezTo>
                  <a:cubicBezTo>
                    <a:pt x="77" y="268"/>
                    <a:pt x="75" y="270"/>
                    <a:pt x="73" y="273"/>
                  </a:cubicBezTo>
                  <a:cubicBezTo>
                    <a:pt x="72" y="275"/>
                    <a:pt x="71" y="278"/>
                    <a:pt x="72" y="281"/>
                  </a:cubicBezTo>
                  <a:cubicBezTo>
                    <a:pt x="72" y="284"/>
                    <a:pt x="74" y="286"/>
                    <a:pt x="76" y="288"/>
                  </a:cubicBezTo>
                  <a:cubicBezTo>
                    <a:pt x="79" y="290"/>
                    <a:pt x="92" y="299"/>
                    <a:pt x="104" y="307"/>
                  </a:cubicBezTo>
                  <a:cubicBezTo>
                    <a:pt x="100" y="314"/>
                    <a:pt x="97" y="321"/>
                    <a:pt x="93" y="328"/>
                  </a:cubicBezTo>
                  <a:cubicBezTo>
                    <a:pt x="80" y="323"/>
                    <a:pt x="65" y="318"/>
                    <a:pt x="61" y="317"/>
                  </a:cubicBezTo>
                  <a:cubicBezTo>
                    <a:pt x="59" y="316"/>
                    <a:pt x="56" y="316"/>
                    <a:pt x="53" y="317"/>
                  </a:cubicBezTo>
                  <a:cubicBezTo>
                    <a:pt x="51" y="319"/>
                    <a:pt x="49" y="321"/>
                    <a:pt x="47" y="323"/>
                  </a:cubicBezTo>
                  <a:cubicBezTo>
                    <a:pt x="46" y="326"/>
                    <a:pt x="46" y="329"/>
                    <a:pt x="47" y="332"/>
                  </a:cubicBezTo>
                  <a:cubicBezTo>
                    <a:pt x="48" y="334"/>
                    <a:pt x="49" y="337"/>
                    <a:pt x="52" y="338"/>
                  </a:cubicBezTo>
                  <a:cubicBezTo>
                    <a:pt x="55" y="340"/>
                    <a:pt x="69" y="348"/>
                    <a:pt x="81" y="355"/>
                  </a:cubicBezTo>
                  <a:cubicBezTo>
                    <a:pt x="78" y="362"/>
                    <a:pt x="76" y="369"/>
                    <a:pt x="73" y="376"/>
                  </a:cubicBezTo>
                  <a:cubicBezTo>
                    <a:pt x="59" y="373"/>
                    <a:pt x="44" y="369"/>
                    <a:pt x="40" y="369"/>
                  </a:cubicBezTo>
                  <a:cubicBezTo>
                    <a:pt x="37" y="368"/>
                    <a:pt x="35" y="369"/>
                    <a:pt x="32" y="370"/>
                  </a:cubicBezTo>
                  <a:cubicBezTo>
                    <a:pt x="30" y="372"/>
                    <a:pt x="28" y="374"/>
                    <a:pt x="27" y="377"/>
                  </a:cubicBezTo>
                  <a:cubicBezTo>
                    <a:pt x="26" y="379"/>
                    <a:pt x="26" y="382"/>
                    <a:pt x="27" y="385"/>
                  </a:cubicBezTo>
                  <a:cubicBezTo>
                    <a:pt x="28" y="388"/>
                    <a:pt x="30" y="390"/>
                    <a:pt x="33" y="391"/>
                  </a:cubicBezTo>
                  <a:cubicBezTo>
                    <a:pt x="36" y="392"/>
                    <a:pt x="51" y="399"/>
                    <a:pt x="64" y="404"/>
                  </a:cubicBezTo>
                  <a:cubicBezTo>
                    <a:pt x="62" y="412"/>
                    <a:pt x="60" y="419"/>
                    <a:pt x="58" y="426"/>
                  </a:cubicBezTo>
                  <a:cubicBezTo>
                    <a:pt x="44" y="425"/>
                    <a:pt x="28" y="423"/>
                    <a:pt x="25" y="422"/>
                  </a:cubicBezTo>
                  <a:cubicBezTo>
                    <a:pt x="22" y="422"/>
                    <a:pt x="19" y="423"/>
                    <a:pt x="17" y="425"/>
                  </a:cubicBezTo>
                  <a:cubicBezTo>
                    <a:pt x="15" y="426"/>
                    <a:pt x="13" y="429"/>
                    <a:pt x="12" y="432"/>
                  </a:cubicBezTo>
                  <a:cubicBezTo>
                    <a:pt x="12" y="435"/>
                    <a:pt x="12" y="438"/>
                    <a:pt x="13" y="440"/>
                  </a:cubicBezTo>
                  <a:cubicBezTo>
                    <a:pt x="15" y="442"/>
                    <a:pt x="17" y="444"/>
                    <a:pt x="20" y="445"/>
                  </a:cubicBezTo>
                  <a:cubicBezTo>
                    <a:pt x="23" y="446"/>
                    <a:pt x="38" y="451"/>
                    <a:pt x="52" y="455"/>
                  </a:cubicBezTo>
                  <a:cubicBezTo>
                    <a:pt x="51" y="463"/>
                    <a:pt x="49" y="470"/>
                    <a:pt x="48" y="478"/>
                  </a:cubicBezTo>
                  <a:cubicBezTo>
                    <a:pt x="34" y="478"/>
                    <a:pt x="18" y="477"/>
                    <a:pt x="15" y="477"/>
                  </a:cubicBezTo>
                  <a:cubicBezTo>
                    <a:pt x="12" y="477"/>
                    <a:pt x="9" y="479"/>
                    <a:pt x="7" y="481"/>
                  </a:cubicBezTo>
                  <a:cubicBezTo>
                    <a:pt x="5" y="482"/>
                    <a:pt x="4" y="485"/>
                    <a:pt x="3" y="488"/>
                  </a:cubicBezTo>
                  <a:cubicBezTo>
                    <a:pt x="3" y="491"/>
                    <a:pt x="4" y="494"/>
                    <a:pt x="5" y="496"/>
                  </a:cubicBezTo>
                  <a:cubicBezTo>
                    <a:pt x="7" y="498"/>
                    <a:pt x="9" y="500"/>
                    <a:pt x="12" y="501"/>
                  </a:cubicBezTo>
                  <a:cubicBezTo>
                    <a:pt x="15" y="501"/>
                    <a:pt x="31" y="505"/>
                    <a:pt x="45" y="507"/>
                  </a:cubicBezTo>
                  <a:cubicBezTo>
                    <a:pt x="45" y="515"/>
                    <a:pt x="44" y="522"/>
                    <a:pt x="44" y="530"/>
                  </a:cubicBezTo>
                  <a:cubicBezTo>
                    <a:pt x="30" y="531"/>
                    <a:pt x="14" y="533"/>
                    <a:pt x="11" y="533"/>
                  </a:cubicBezTo>
                  <a:cubicBezTo>
                    <a:pt x="8" y="533"/>
                    <a:pt x="5" y="535"/>
                    <a:pt x="3" y="537"/>
                  </a:cubicBezTo>
                  <a:cubicBezTo>
                    <a:pt x="1" y="539"/>
                    <a:pt x="0" y="542"/>
                    <a:pt x="0" y="545"/>
                  </a:cubicBezTo>
                  <a:cubicBezTo>
                    <a:pt x="0" y="548"/>
                    <a:pt x="1" y="551"/>
                    <a:pt x="3" y="553"/>
                  </a:cubicBezTo>
                  <a:cubicBezTo>
                    <a:pt x="5" y="555"/>
                    <a:pt x="8" y="556"/>
                    <a:pt x="11" y="557"/>
                  </a:cubicBezTo>
                  <a:cubicBezTo>
                    <a:pt x="14" y="557"/>
                    <a:pt x="30" y="559"/>
                    <a:pt x="44" y="560"/>
                  </a:cubicBezTo>
                  <a:cubicBezTo>
                    <a:pt x="44" y="567"/>
                    <a:pt x="45" y="575"/>
                    <a:pt x="45" y="582"/>
                  </a:cubicBezTo>
                  <a:cubicBezTo>
                    <a:pt x="31" y="585"/>
                    <a:pt x="15" y="588"/>
                    <a:pt x="12" y="589"/>
                  </a:cubicBezTo>
                  <a:cubicBezTo>
                    <a:pt x="9" y="590"/>
                    <a:pt x="7" y="592"/>
                    <a:pt x="5" y="594"/>
                  </a:cubicBezTo>
                  <a:cubicBezTo>
                    <a:pt x="4" y="596"/>
                    <a:pt x="3" y="599"/>
                    <a:pt x="3" y="602"/>
                  </a:cubicBezTo>
                  <a:cubicBezTo>
                    <a:pt x="4" y="605"/>
                    <a:pt x="5" y="607"/>
                    <a:pt x="7" y="609"/>
                  </a:cubicBezTo>
                  <a:cubicBezTo>
                    <a:pt x="9" y="611"/>
                    <a:pt x="12" y="613"/>
                    <a:pt x="15" y="613"/>
                  </a:cubicBezTo>
                  <a:cubicBezTo>
                    <a:pt x="18" y="612"/>
                    <a:pt x="34" y="612"/>
                    <a:pt x="48" y="612"/>
                  </a:cubicBezTo>
                  <a:cubicBezTo>
                    <a:pt x="49" y="620"/>
                    <a:pt x="51" y="627"/>
                    <a:pt x="52" y="634"/>
                  </a:cubicBezTo>
                  <a:cubicBezTo>
                    <a:pt x="38" y="639"/>
                    <a:pt x="23" y="644"/>
                    <a:pt x="20" y="645"/>
                  </a:cubicBezTo>
                  <a:cubicBezTo>
                    <a:pt x="17" y="645"/>
                    <a:pt x="15" y="648"/>
                    <a:pt x="13" y="650"/>
                  </a:cubicBezTo>
                  <a:cubicBezTo>
                    <a:pt x="12" y="652"/>
                    <a:pt x="12" y="655"/>
                    <a:pt x="12" y="658"/>
                  </a:cubicBezTo>
                  <a:cubicBezTo>
                    <a:pt x="13" y="661"/>
                    <a:pt x="15" y="664"/>
                    <a:pt x="17" y="665"/>
                  </a:cubicBezTo>
                  <a:cubicBezTo>
                    <a:pt x="19" y="667"/>
                    <a:pt x="22" y="668"/>
                    <a:pt x="25" y="668"/>
                  </a:cubicBezTo>
                  <a:cubicBezTo>
                    <a:pt x="28" y="667"/>
                    <a:pt x="44" y="665"/>
                    <a:pt x="58" y="664"/>
                  </a:cubicBezTo>
                  <a:cubicBezTo>
                    <a:pt x="60" y="671"/>
                    <a:pt x="62" y="678"/>
                    <a:pt x="64" y="686"/>
                  </a:cubicBezTo>
                  <a:cubicBezTo>
                    <a:pt x="51" y="691"/>
                    <a:pt x="36" y="698"/>
                    <a:pt x="33" y="699"/>
                  </a:cubicBezTo>
                  <a:cubicBezTo>
                    <a:pt x="30" y="700"/>
                    <a:pt x="28" y="702"/>
                    <a:pt x="27" y="705"/>
                  </a:cubicBezTo>
                  <a:cubicBezTo>
                    <a:pt x="26" y="708"/>
                    <a:pt x="26" y="710"/>
                    <a:pt x="27" y="713"/>
                  </a:cubicBezTo>
                  <a:cubicBezTo>
                    <a:pt x="28" y="716"/>
                    <a:pt x="30" y="718"/>
                    <a:pt x="32" y="720"/>
                  </a:cubicBezTo>
                  <a:cubicBezTo>
                    <a:pt x="35" y="721"/>
                    <a:pt x="37" y="722"/>
                    <a:pt x="40" y="721"/>
                  </a:cubicBezTo>
                  <a:cubicBezTo>
                    <a:pt x="44" y="721"/>
                    <a:pt x="59" y="717"/>
                    <a:pt x="73" y="714"/>
                  </a:cubicBezTo>
                  <a:cubicBezTo>
                    <a:pt x="76" y="721"/>
                    <a:pt x="78" y="728"/>
                    <a:pt x="81" y="735"/>
                  </a:cubicBezTo>
                  <a:cubicBezTo>
                    <a:pt x="69" y="742"/>
                    <a:pt x="55" y="750"/>
                    <a:pt x="52" y="752"/>
                  </a:cubicBezTo>
                  <a:cubicBezTo>
                    <a:pt x="49" y="753"/>
                    <a:pt x="48" y="756"/>
                    <a:pt x="47" y="758"/>
                  </a:cubicBezTo>
                  <a:cubicBezTo>
                    <a:pt x="46" y="761"/>
                    <a:pt x="46" y="764"/>
                    <a:pt x="47" y="766"/>
                  </a:cubicBezTo>
                  <a:cubicBezTo>
                    <a:pt x="49" y="769"/>
                    <a:pt x="51" y="771"/>
                    <a:pt x="53" y="772"/>
                  </a:cubicBezTo>
                  <a:cubicBezTo>
                    <a:pt x="56" y="774"/>
                    <a:pt x="59" y="774"/>
                    <a:pt x="61" y="773"/>
                  </a:cubicBezTo>
                  <a:cubicBezTo>
                    <a:pt x="65" y="772"/>
                    <a:pt x="80" y="767"/>
                    <a:pt x="93" y="762"/>
                  </a:cubicBezTo>
                  <a:cubicBezTo>
                    <a:pt x="97" y="769"/>
                    <a:pt x="100" y="776"/>
                    <a:pt x="104" y="782"/>
                  </a:cubicBezTo>
                  <a:cubicBezTo>
                    <a:pt x="92" y="791"/>
                    <a:pt x="79" y="800"/>
                    <a:pt x="76" y="802"/>
                  </a:cubicBezTo>
                  <a:cubicBezTo>
                    <a:pt x="74" y="804"/>
                    <a:pt x="72" y="806"/>
                    <a:pt x="72" y="809"/>
                  </a:cubicBezTo>
                  <a:cubicBezTo>
                    <a:pt x="71" y="812"/>
                    <a:pt x="72" y="815"/>
                    <a:pt x="73" y="817"/>
                  </a:cubicBezTo>
                  <a:cubicBezTo>
                    <a:pt x="75" y="820"/>
                    <a:pt x="77" y="822"/>
                    <a:pt x="80" y="823"/>
                  </a:cubicBezTo>
                  <a:cubicBezTo>
                    <a:pt x="82" y="824"/>
                    <a:pt x="85" y="824"/>
                    <a:pt x="88" y="822"/>
                  </a:cubicBezTo>
                  <a:cubicBezTo>
                    <a:pt x="91" y="821"/>
                    <a:pt x="105" y="814"/>
                    <a:pt x="119" y="808"/>
                  </a:cubicBezTo>
                  <a:cubicBezTo>
                    <a:pt x="123" y="815"/>
                    <a:pt x="127" y="821"/>
                    <a:pt x="131" y="827"/>
                  </a:cubicBezTo>
                  <a:cubicBezTo>
                    <a:pt x="120" y="837"/>
                    <a:pt x="108" y="847"/>
                    <a:pt x="106" y="850"/>
                  </a:cubicBezTo>
                  <a:cubicBezTo>
                    <a:pt x="103" y="852"/>
                    <a:pt x="102" y="854"/>
                    <a:pt x="102" y="857"/>
                  </a:cubicBezTo>
                  <a:cubicBezTo>
                    <a:pt x="102" y="860"/>
                    <a:pt x="103" y="863"/>
                    <a:pt x="104" y="865"/>
                  </a:cubicBezTo>
                  <a:cubicBezTo>
                    <a:pt x="106" y="868"/>
                    <a:pt x="108" y="869"/>
                    <a:pt x="111" y="870"/>
                  </a:cubicBezTo>
                  <a:cubicBezTo>
                    <a:pt x="114" y="870"/>
                    <a:pt x="117" y="870"/>
                    <a:pt x="119" y="869"/>
                  </a:cubicBezTo>
                  <a:cubicBezTo>
                    <a:pt x="122" y="867"/>
                    <a:pt x="136" y="859"/>
                    <a:pt x="148" y="851"/>
                  </a:cubicBezTo>
                  <a:cubicBezTo>
                    <a:pt x="153" y="857"/>
                    <a:pt x="158" y="863"/>
                    <a:pt x="163" y="869"/>
                  </a:cubicBezTo>
                  <a:cubicBezTo>
                    <a:pt x="153" y="880"/>
                    <a:pt x="142" y="891"/>
                    <a:pt x="140" y="894"/>
                  </a:cubicBezTo>
                  <a:cubicBezTo>
                    <a:pt x="138" y="896"/>
                    <a:pt x="137" y="899"/>
                    <a:pt x="137" y="902"/>
                  </a:cubicBezTo>
                  <a:cubicBezTo>
                    <a:pt x="137" y="904"/>
                    <a:pt x="138" y="907"/>
                    <a:pt x="140" y="909"/>
                  </a:cubicBezTo>
                  <a:cubicBezTo>
                    <a:pt x="142" y="912"/>
                    <a:pt x="145" y="913"/>
                    <a:pt x="147" y="913"/>
                  </a:cubicBezTo>
                  <a:cubicBezTo>
                    <a:pt x="150" y="914"/>
                    <a:pt x="153" y="913"/>
                    <a:pt x="155" y="911"/>
                  </a:cubicBezTo>
                  <a:cubicBezTo>
                    <a:pt x="158" y="909"/>
                    <a:pt x="171" y="900"/>
                    <a:pt x="183" y="891"/>
                  </a:cubicBezTo>
                  <a:cubicBezTo>
                    <a:pt x="188" y="897"/>
                    <a:pt x="193" y="902"/>
                    <a:pt x="199" y="907"/>
                  </a:cubicBezTo>
                  <a:cubicBezTo>
                    <a:pt x="190" y="919"/>
                    <a:pt x="180" y="932"/>
                    <a:pt x="178" y="934"/>
                  </a:cubicBezTo>
                  <a:cubicBezTo>
                    <a:pt x="177" y="937"/>
                    <a:pt x="176" y="940"/>
                    <a:pt x="176" y="942"/>
                  </a:cubicBezTo>
                  <a:cubicBezTo>
                    <a:pt x="177" y="945"/>
                    <a:pt x="178" y="948"/>
                    <a:pt x="180" y="950"/>
                  </a:cubicBezTo>
                  <a:cubicBezTo>
                    <a:pt x="182" y="952"/>
                    <a:pt x="185" y="953"/>
                    <a:pt x="188" y="953"/>
                  </a:cubicBezTo>
                  <a:cubicBezTo>
                    <a:pt x="191" y="953"/>
                    <a:pt x="194" y="952"/>
                    <a:pt x="196" y="950"/>
                  </a:cubicBezTo>
                  <a:cubicBezTo>
                    <a:pt x="198" y="948"/>
                    <a:pt x="210" y="937"/>
                    <a:pt x="221" y="927"/>
                  </a:cubicBezTo>
                  <a:cubicBezTo>
                    <a:pt x="226" y="932"/>
                    <a:pt x="232" y="937"/>
                    <a:pt x="238" y="941"/>
                  </a:cubicBezTo>
                  <a:cubicBezTo>
                    <a:pt x="231" y="954"/>
                    <a:pt x="223" y="968"/>
                    <a:pt x="221" y="970"/>
                  </a:cubicBezTo>
                  <a:cubicBezTo>
                    <a:pt x="220" y="973"/>
                    <a:pt x="219" y="976"/>
                    <a:pt x="220" y="979"/>
                  </a:cubicBezTo>
                  <a:cubicBezTo>
                    <a:pt x="221" y="981"/>
                    <a:pt x="222" y="984"/>
                    <a:pt x="225" y="986"/>
                  </a:cubicBezTo>
                  <a:cubicBezTo>
                    <a:pt x="227" y="987"/>
                    <a:pt x="230" y="988"/>
                    <a:pt x="233" y="988"/>
                  </a:cubicBezTo>
                  <a:cubicBezTo>
                    <a:pt x="235" y="988"/>
                    <a:pt x="238" y="986"/>
                    <a:pt x="240" y="984"/>
                  </a:cubicBezTo>
                  <a:cubicBezTo>
                    <a:pt x="242" y="982"/>
                    <a:pt x="253" y="970"/>
                    <a:pt x="262" y="959"/>
                  </a:cubicBezTo>
                  <a:cubicBezTo>
                    <a:pt x="269" y="963"/>
                    <a:pt x="275" y="967"/>
                    <a:pt x="281" y="971"/>
                  </a:cubicBezTo>
                  <a:cubicBezTo>
                    <a:pt x="275" y="984"/>
                    <a:pt x="269" y="999"/>
                    <a:pt x="267" y="1002"/>
                  </a:cubicBezTo>
                  <a:cubicBezTo>
                    <a:pt x="266" y="1005"/>
                    <a:pt x="266" y="1008"/>
                    <a:pt x="267" y="1010"/>
                  </a:cubicBezTo>
                  <a:cubicBezTo>
                    <a:pt x="268" y="1013"/>
                    <a:pt x="270" y="1015"/>
                    <a:pt x="272" y="1017"/>
                  </a:cubicBezTo>
                  <a:cubicBezTo>
                    <a:pt x="275" y="1018"/>
                    <a:pt x="278" y="1019"/>
                    <a:pt x="280" y="1018"/>
                  </a:cubicBezTo>
                  <a:cubicBezTo>
                    <a:pt x="283" y="1018"/>
                    <a:pt x="286" y="1016"/>
                    <a:pt x="288" y="1014"/>
                  </a:cubicBezTo>
                  <a:cubicBezTo>
                    <a:pt x="289" y="1011"/>
                    <a:pt x="299" y="998"/>
                    <a:pt x="307" y="986"/>
                  </a:cubicBezTo>
                  <a:cubicBezTo>
                    <a:pt x="314" y="990"/>
                    <a:pt x="320" y="993"/>
                    <a:pt x="327" y="996"/>
                  </a:cubicBezTo>
                  <a:cubicBezTo>
                    <a:pt x="322" y="1010"/>
                    <a:pt x="317" y="1025"/>
                    <a:pt x="316" y="1028"/>
                  </a:cubicBezTo>
                  <a:cubicBezTo>
                    <a:pt x="315" y="1031"/>
                    <a:pt x="316" y="1034"/>
                    <a:pt x="317" y="1037"/>
                  </a:cubicBezTo>
                  <a:cubicBezTo>
                    <a:pt x="318" y="1039"/>
                    <a:pt x="320" y="1041"/>
                    <a:pt x="323" y="1043"/>
                  </a:cubicBezTo>
                  <a:cubicBezTo>
                    <a:pt x="326" y="1044"/>
                    <a:pt x="329" y="1044"/>
                    <a:pt x="331" y="1043"/>
                  </a:cubicBezTo>
                  <a:cubicBezTo>
                    <a:pt x="334" y="1042"/>
                    <a:pt x="336" y="1041"/>
                    <a:pt x="338" y="1038"/>
                  </a:cubicBezTo>
                  <a:cubicBezTo>
                    <a:pt x="339" y="1035"/>
                    <a:pt x="347" y="1021"/>
                    <a:pt x="354" y="1009"/>
                  </a:cubicBezTo>
                  <a:cubicBezTo>
                    <a:pt x="361" y="1011"/>
                    <a:pt x="368" y="1014"/>
                    <a:pt x="375" y="1017"/>
                  </a:cubicBezTo>
                  <a:cubicBezTo>
                    <a:pt x="372" y="1031"/>
                    <a:pt x="369" y="1046"/>
                    <a:pt x="368" y="1050"/>
                  </a:cubicBezTo>
                  <a:cubicBezTo>
                    <a:pt x="367" y="1053"/>
                    <a:pt x="368" y="1055"/>
                    <a:pt x="370" y="1058"/>
                  </a:cubicBezTo>
                  <a:cubicBezTo>
                    <a:pt x="371" y="1060"/>
                    <a:pt x="373" y="1062"/>
                    <a:pt x="376" y="1063"/>
                  </a:cubicBezTo>
                  <a:cubicBezTo>
                    <a:pt x="379" y="1064"/>
                    <a:pt x="382" y="1064"/>
                    <a:pt x="384" y="1063"/>
                  </a:cubicBezTo>
                  <a:cubicBezTo>
                    <a:pt x="387" y="1062"/>
                    <a:pt x="389" y="1060"/>
                    <a:pt x="390" y="1057"/>
                  </a:cubicBezTo>
                  <a:cubicBezTo>
                    <a:pt x="392" y="1054"/>
                    <a:pt x="398" y="1039"/>
                    <a:pt x="404" y="1026"/>
                  </a:cubicBezTo>
                  <a:cubicBezTo>
                    <a:pt x="411" y="1028"/>
                    <a:pt x="418" y="1030"/>
                    <a:pt x="426" y="1032"/>
                  </a:cubicBezTo>
                  <a:cubicBezTo>
                    <a:pt x="424" y="1046"/>
                    <a:pt x="422" y="1062"/>
                    <a:pt x="422" y="1065"/>
                  </a:cubicBezTo>
                  <a:cubicBezTo>
                    <a:pt x="421" y="1068"/>
                    <a:pt x="422" y="1071"/>
                    <a:pt x="424" y="1073"/>
                  </a:cubicBezTo>
                  <a:cubicBezTo>
                    <a:pt x="426" y="1075"/>
                    <a:pt x="428" y="1077"/>
                    <a:pt x="431" y="1078"/>
                  </a:cubicBezTo>
                  <a:cubicBezTo>
                    <a:pt x="434" y="1078"/>
                    <a:pt x="437" y="1078"/>
                    <a:pt x="439" y="1077"/>
                  </a:cubicBezTo>
                  <a:cubicBezTo>
                    <a:pt x="442" y="1075"/>
                    <a:pt x="444" y="1073"/>
                    <a:pt x="445" y="1070"/>
                  </a:cubicBezTo>
                  <a:cubicBezTo>
                    <a:pt x="446" y="1067"/>
                    <a:pt x="450" y="1052"/>
                    <a:pt x="455" y="1038"/>
                  </a:cubicBezTo>
                  <a:cubicBezTo>
                    <a:pt x="462" y="1039"/>
                    <a:pt x="470" y="1040"/>
                    <a:pt x="477" y="1041"/>
                  </a:cubicBezTo>
                  <a:cubicBezTo>
                    <a:pt x="477" y="1056"/>
                    <a:pt x="477" y="1072"/>
                    <a:pt x="477" y="1075"/>
                  </a:cubicBezTo>
                  <a:cubicBezTo>
                    <a:pt x="477" y="1078"/>
                    <a:pt x="478" y="1081"/>
                    <a:pt x="480" y="1083"/>
                  </a:cubicBezTo>
                  <a:cubicBezTo>
                    <a:pt x="482" y="1085"/>
                    <a:pt x="484" y="1086"/>
                    <a:pt x="487" y="1087"/>
                  </a:cubicBezTo>
                  <a:cubicBezTo>
                    <a:pt x="490" y="1087"/>
                    <a:pt x="493" y="1086"/>
                    <a:pt x="495" y="1085"/>
                  </a:cubicBezTo>
                  <a:cubicBezTo>
                    <a:pt x="498" y="1083"/>
                    <a:pt x="499" y="1081"/>
                    <a:pt x="500" y="1078"/>
                  </a:cubicBezTo>
                  <a:cubicBezTo>
                    <a:pt x="501" y="1075"/>
                    <a:pt x="504" y="1059"/>
                    <a:pt x="507" y="1045"/>
                  </a:cubicBezTo>
                  <a:cubicBezTo>
                    <a:pt x="514" y="1045"/>
                    <a:pt x="522" y="1046"/>
                    <a:pt x="529" y="1046"/>
                  </a:cubicBezTo>
                  <a:cubicBezTo>
                    <a:pt x="531" y="1060"/>
                    <a:pt x="532" y="1076"/>
                    <a:pt x="532" y="1079"/>
                  </a:cubicBezTo>
                  <a:cubicBezTo>
                    <a:pt x="533" y="1082"/>
                    <a:pt x="534" y="1085"/>
                    <a:pt x="536" y="1087"/>
                  </a:cubicBezTo>
                  <a:cubicBezTo>
                    <a:pt x="538" y="1089"/>
                    <a:pt x="541" y="1090"/>
                    <a:pt x="544" y="1090"/>
                  </a:cubicBezTo>
                  <a:cubicBezTo>
                    <a:pt x="547" y="1090"/>
                    <a:pt x="550" y="1089"/>
                    <a:pt x="552" y="1087"/>
                  </a:cubicBezTo>
                  <a:cubicBezTo>
                    <a:pt x="554" y="1085"/>
                    <a:pt x="556" y="1082"/>
                    <a:pt x="556" y="1079"/>
                  </a:cubicBezTo>
                  <a:cubicBezTo>
                    <a:pt x="556" y="1076"/>
                    <a:pt x="558" y="1060"/>
                    <a:pt x="559" y="1046"/>
                  </a:cubicBezTo>
                  <a:cubicBezTo>
                    <a:pt x="567" y="1046"/>
                    <a:pt x="574" y="1045"/>
                    <a:pt x="582" y="1045"/>
                  </a:cubicBezTo>
                  <a:cubicBezTo>
                    <a:pt x="584" y="1059"/>
                    <a:pt x="588" y="1075"/>
                    <a:pt x="588" y="1078"/>
                  </a:cubicBezTo>
                  <a:cubicBezTo>
                    <a:pt x="589" y="1081"/>
                    <a:pt x="591" y="1083"/>
                    <a:pt x="593" y="1085"/>
                  </a:cubicBezTo>
                  <a:cubicBezTo>
                    <a:pt x="595" y="1086"/>
                    <a:pt x="598" y="1087"/>
                    <a:pt x="601" y="1087"/>
                  </a:cubicBezTo>
                  <a:cubicBezTo>
                    <a:pt x="604" y="1086"/>
                    <a:pt x="606" y="1085"/>
                    <a:pt x="608" y="1083"/>
                  </a:cubicBezTo>
                  <a:cubicBezTo>
                    <a:pt x="610" y="1081"/>
                    <a:pt x="612" y="1078"/>
                    <a:pt x="612" y="1075"/>
                  </a:cubicBezTo>
                  <a:cubicBezTo>
                    <a:pt x="612" y="1072"/>
                    <a:pt x="611" y="1056"/>
                    <a:pt x="611" y="1041"/>
                  </a:cubicBezTo>
                  <a:cubicBezTo>
                    <a:pt x="619" y="1040"/>
                    <a:pt x="626" y="1039"/>
                    <a:pt x="633" y="1038"/>
                  </a:cubicBezTo>
                  <a:cubicBezTo>
                    <a:pt x="638" y="1052"/>
                    <a:pt x="643" y="1067"/>
                    <a:pt x="644" y="1070"/>
                  </a:cubicBezTo>
                  <a:cubicBezTo>
                    <a:pt x="644" y="1073"/>
                    <a:pt x="646" y="1075"/>
                    <a:pt x="649" y="1077"/>
                  </a:cubicBezTo>
                  <a:cubicBezTo>
                    <a:pt x="651" y="1078"/>
                    <a:pt x="654" y="1078"/>
                    <a:pt x="657" y="1078"/>
                  </a:cubicBezTo>
                  <a:cubicBezTo>
                    <a:pt x="660" y="1077"/>
                    <a:pt x="662" y="1075"/>
                    <a:pt x="664" y="1073"/>
                  </a:cubicBezTo>
                  <a:cubicBezTo>
                    <a:pt x="666" y="1071"/>
                    <a:pt x="667" y="1068"/>
                    <a:pt x="667" y="1065"/>
                  </a:cubicBezTo>
                  <a:cubicBezTo>
                    <a:pt x="666" y="1062"/>
                    <a:pt x="664" y="1046"/>
                    <a:pt x="663" y="1032"/>
                  </a:cubicBezTo>
                  <a:cubicBezTo>
                    <a:pt x="670" y="1030"/>
                    <a:pt x="677" y="1028"/>
                    <a:pt x="684" y="1026"/>
                  </a:cubicBezTo>
                  <a:cubicBezTo>
                    <a:pt x="690" y="1039"/>
                    <a:pt x="697" y="1054"/>
                    <a:pt x="698" y="1057"/>
                  </a:cubicBezTo>
                  <a:cubicBezTo>
                    <a:pt x="699" y="1060"/>
                    <a:pt x="701" y="1062"/>
                    <a:pt x="704" y="1063"/>
                  </a:cubicBezTo>
                  <a:cubicBezTo>
                    <a:pt x="706" y="1064"/>
                    <a:pt x="709" y="1064"/>
                    <a:pt x="712" y="1063"/>
                  </a:cubicBezTo>
                  <a:cubicBezTo>
                    <a:pt x="715" y="1062"/>
                    <a:pt x="717" y="1060"/>
                    <a:pt x="719" y="1058"/>
                  </a:cubicBezTo>
                  <a:cubicBezTo>
                    <a:pt x="720" y="1055"/>
                    <a:pt x="721" y="1053"/>
                    <a:pt x="720" y="1050"/>
                  </a:cubicBezTo>
                  <a:cubicBezTo>
                    <a:pt x="719" y="1046"/>
                    <a:pt x="716" y="1031"/>
                    <a:pt x="713" y="1017"/>
                  </a:cubicBezTo>
                  <a:cubicBezTo>
                    <a:pt x="720" y="1014"/>
                    <a:pt x="727" y="1011"/>
                    <a:pt x="734" y="1009"/>
                  </a:cubicBezTo>
                  <a:cubicBezTo>
                    <a:pt x="741" y="1021"/>
                    <a:pt x="749" y="1035"/>
                    <a:pt x="750" y="1038"/>
                  </a:cubicBezTo>
                  <a:cubicBezTo>
                    <a:pt x="752" y="1041"/>
                    <a:pt x="754" y="1042"/>
                    <a:pt x="757" y="1043"/>
                  </a:cubicBezTo>
                  <a:cubicBezTo>
                    <a:pt x="760" y="1044"/>
                    <a:pt x="763" y="1044"/>
                    <a:pt x="765" y="1043"/>
                  </a:cubicBezTo>
                  <a:cubicBezTo>
                    <a:pt x="768" y="1041"/>
                    <a:pt x="770" y="1039"/>
                    <a:pt x="771" y="1037"/>
                  </a:cubicBezTo>
                  <a:cubicBezTo>
                    <a:pt x="772" y="1034"/>
                    <a:pt x="773" y="1031"/>
                    <a:pt x="772" y="1028"/>
                  </a:cubicBezTo>
                  <a:cubicBezTo>
                    <a:pt x="771" y="1025"/>
                    <a:pt x="766" y="1010"/>
                    <a:pt x="761" y="996"/>
                  </a:cubicBezTo>
                  <a:cubicBezTo>
                    <a:pt x="768" y="993"/>
                    <a:pt x="775" y="990"/>
                    <a:pt x="781" y="986"/>
                  </a:cubicBezTo>
                  <a:cubicBezTo>
                    <a:pt x="790" y="998"/>
                    <a:pt x="799" y="1011"/>
                    <a:pt x="801" y="1014"/>
                  </a:cubicBezTo>
                  <a:cubicBezTo>
                    <a:pt x="802" y="1016"/>
                    <a:pt x="805" y="1018"/>
                    <a:pt x="808" y="1018"/>
                  </a:cubicBezTo>
                  <a:cubicBezTo>
                    <a:pt x="811" y="1019"/>
                    <a:pt x="813" y="1018"/>
                    <a:pt x="816" y="1017"/>
                  </a:cubicBezTo>
                  <a:cubicBezTo>
                    <a:pt x="819" y="1015"/>
                    <a:pt x="820" y="1013"/>
                    <a:pt x="821" y="1010"/>
                  </a:cubicBezTo>
                  <a:cubicBezTo>
                    <a:pt x="822" y="1008"/>
                    <a:pt x="822" y="1005"/>
                    <a:pt x="821" y="1002"/>
                  </a:cubicBezTo>
                  <a:cubicBezTo>
                    <a:pt x="820" y="999"/>
                    <a:pt x="813" y="984"/>
                    <a:pt x="807" y="971"/>
                  </a:cubicBezTo>
                  <a:cubicBezTo>
                    <a:pt x="813" y="967"/>
                    <a:pt x="820" y="963"/>
                    <a:pt x="826" y="959"/>
                  </a:cubicBezTo>
                  <a:cubicBezTo>
                    <a:pt x="836" y="970"/>
                    <a:pt x="846" y="982"/>
                    <a:pt x="848" y="984"/>
                  </a:cubicBezTo>
                  <a:cubicBezTo>
                    <a:pt x="850" y="986"/>
                    <a:pt x="853" y="988"/>
                    <a:pt x="856" y="988"/>
                  </a:cubicBezTo>
                  <a:cubicBezTo>
                    <a:pt x="858" y="988"/>
                    <a:pt x="861" y="987"/>
                    <a:pt x="864" y="986"/>
                  </a:cubicBezTo>
                  <a:cubicBezTo>
                    <a:pt x="866" y="984"/>
                    <a:pt x="868" y="981"/>
                    <a:pt x="868" y="979"/>
                  </a:cubicBezTo>
                  <a:cubicBezTo>
                    <a:pt x="869" y="976"/>
                    <a:pt x="869" y="973"/>
                    <a:pt x="867" y="970"/>
                  </a:cubicBezTo>
                  <a:cubicBezTo>
                    <a:pt x="866" y="968"/>
                    <a:pt x="857" y="954"/>
                    <a:pt x="850" y="941"/>
                  </a:cubicBezTo>
                  <a:cubicBezTo>
                    <a:pt x="856" y="937"/>
                    <a:pt x="862" y="932"/>
                    <a:pt x="867" y="927"/>
                  </a:cubicBezTo>
                  <a:cubicBezTo>
                    <a:pt x="878" y="937"/>
                    <a:pt x="890" y="948"/>
                    <a:pt x="892" y="950"/>
                  </a:cubicBezTo>
                  <a:cubicBezTo>
                    <a:pt x="895" y="952"/>
                    <a:pt x="897" y="953"/>
                    <a:pt x="900" y="953"/>
                  </a:cubicBezTo>
                  <a:cubicBezTo>
                    <a:pt x="903" y="953"/>
                    <a:pt x="906" y="952"/>
                    <a:pt x="908" y="950"/>
                  </a:cubicBezTo>
                  <a:cubicBezTo>
                    <a:pt x="910" y="948"/>
                    <a:pt x="911" y="945"/>
                    <a:pt x="912" y="942"/>
                  </a:cubicBezTo>
                  <a:cubicBezTo>
                    <a:pt x="912" y="940"/>
                    <a:pt x="912" y="937"/>
                    <a:pt x="910" y="934"/>
                  </a:cubicBezTo>
                  <a:cubicBezTo>
                    <a:pt x="908" y="932"/>
                    <a:pt x="898" y="919"/>
                    <a:pt x="890" y="907"/>
                  </a:cubicBezTo>
                  <a:cubicBezTo>
                    <a:pt x="895" y="902"/>
                    <a:pt x="900" y="897"/>
                    <a:pt x="906" y="891"/>
                  </a:cubicBezTo>
                  <a:cubicBezTo>
                    <a:pt x="917" y="900"/>
                    <a:pt x="930" y="909"/>
                    <a:pt x="933" y="911"/>
                  </a:cubicBezTo>
                  <a:cubicBezTo>
                    <a:pt x="935" y="913"/>
                    <a:pt x="938" y="914"/>
                    <a:pt x="941" y="913"/>
                  </a:cubicBezTo>
                  <a:cubicBezTo>
                    <a:pt x="944" y="913"/>
                    <a:pt x="946" y="912"/>
                    <a:pt x="948" y="909"/>
                  </a:cubicBezTo>
                  <a:cubicBezTo>
                    <a:pt x="950" y="907"/>
                    <a:pt x="951" y="904"/>
                    <a:pt x="951" y="902"/>
                  </a:cubicBezTo>
                  <a:cubicBezTo>
                    <a:pt x="951" y="899"/>
                    <a:pt x="950" y="896"/>
                    <a:pt x="948" y="894"/>
                  </a:cubicBezTo>
                  <a:cubicBezTo>
                    <a:pt x="946" y="891"/>
                    <a:pt x="935" y="880"/>
                    <a:pt x="926" y="869"/>
                  </a:cubicBezTo>
                  <a:cubicBezTo>
                    <a:pt x="930" y="863"/>
                    <a:pt x="935" y="857"/>
                    <a:pt x="940" y="851"/>
                  </a:cubicBezTo>
                  <a:cubicBezTo>
                    <a:pt x="952" y="859"/>
                    <a:pt x="966" y="867"/>
                    <a:pt x="969" y="869"/>
                  </a:cubicBezTo>
                  <a:cubicBezTo>
                    <a:pt x="971" y="870"/>
                    <a:pt x="974" y="870"/>
                    <a:pt x="977" y="870"/>
                  </a:cubicBezTo>
                  <a:cubicBezTo>
                    <a:pt x="980" y="869"/>
                    <a:pt x="982" y="868"/>
                    <a:pt x="984" y="865"/>
                  </a:cubicBezTo>
                  <a:cubicBezTo>
                    <a:pt x="986" y="863"/>
                    <a:pt x="986" y="860"/>
                    <a:pt x="986" y="857"/>
                  </a:cubicBezTo>
                  <a:cubicBezTo>
                    <a:pt x="986" y="854"/>
                    <a:pt x="985" y="852"/>
                    <a:pt x="983" y="850"/>
                  </a:cubicBezTo>
                  <a:cubicBezTo>
                    <a:pt x="980" y="847"/>
                    <a:pt x="968" y="837"/>
                    <a:pt x="957" y="827"/>
                  </a:cubicBezTo>
                  <a:cubicBezTo>
                    <a:pt x="962" y="821"/>
                    <a:pt x="966" y="815"/>
                    <a:pt x="970" y="808"/>
                  </a:cubicBezTo>
                  <a:cubicBezTo>
                    <a:pt x="983" y="814"/>
                    <a:pt x="997" y="821"/>
                    <a:pt x="1000" y="822"/>
                  </a:cubicBezTo>
                  <a:cubicBezTo>
                    <a:pt x="1003" y="824"/>
                    <a:pt x="1006" y="824"/>
                    <a:pt x="1009" y="823"/>
                  </a:cubicBezTo>
                  <a:cubicBezTo>
                    <a:pt x="1011" y="822"/>
                    <a:pt x="1013" y="820"/>
                    <a:pt x="1015" y="817"/>
                  </a:cubicBezTo>
                  <a:cubicBezTo>
                    <a:pt x="1016" y="815"/>
                    <a:pt x="1017" y="812"/>
                    <a:pt x="1016" y="809"/>
                  </a:cubicBezTo>
                  <a:cubicBezTo>
                    <a:pt x="1016" y="806"/>
                    <a:pt x="1014" y="804"/>
                    <a:pt x="1012" y="802"/>
                  </a:cubicBezTo>
                  <a:cubicBezTo>
                    <a:pt x="1009" y="800"/>
                    <a:pt x="996" y="791"/>
                    <a:pt x="985" y="782"/>
                  </a:cubicBezTo>
                  <a:cubicBezTo>
                    <a:pt x="988" y="776"/>
                    <a:pt x="992" y="769"/>
                    <a:pt x="995" y="762"/>
                  </a:cubicBezTo>
                  <a:cubicBezTo>
                    <a:pt x="1009" y="767"/>
                    <a:pt x="1024" y="772"/>
                    <a:pt x="1027" y="773"/>
                  </a:cubicBezTo>
                  <a:cubicBezTo>
                    <a:pt x="1030" y="774"/>
                    <a:pt x="1032" y="774"/>
                    <a:pt x="1035" y="772"/>
                  </a:cubicBezTo>
                  <a:cubicBezTo>
                    <a:pt x="1038" y="771"/>
                    <a:pt x="1040" y="769"/>
                    <a:pt x="1041" y="766"/>
                  </a:cubicBezTo>
                  <a:cubicBezTo>
                    <a:pt x="1042" y="764"/>
                    <a:pt x="1042" y="761"/>
                    <a:pt x="1041" y="758"/>
                  </a:cubicBezTo>
                  <a:cubicBezTo>
                    <a:pt x="1041" y="756"/>
                    <a:pt x="1039" y="753"/>
                    <a:pt x="1036" y="752"/>
                  </a:cubicBezTo>
                  <a:cubicBezTo>
                    <a:pt x="1033" y="750"/>
                    <a:pt x="1020" y="742"/>
                    <a:pt x="1007" y="735"/>
                  </a:cubicBezTo>
                  <a:cubicBezTo>
                    <a:pt x="1010" y="728"/>
                    <a:pt x="1012" y="721"/>
                    <a:pt x="1015" y="714"/>
                  </a:cubicBezTo>
                  <a:cubicBezTo>
                    <a:pt x="1029" y="717"/>
                    <a:pt x="1045" y="721"/>
                    <a:pt x="1048" y="721"/>
                  </a:cubicBezTo>
                  <a:cubicBezTo>
                    <a:pt x="1051" y="722"/>
                    <a:pt x="1054" y="721"/>
                    <a:pt x="1056" y="720"/>
                  </a:cubicBezTo>
                  <a:cubicBezTo>
                    <a:pt x="1058" y="718"/>
                    <a:pt x="1060" y="716"/>
                    <a:pt x="1061" y="713"/>
                  </a:cubicBezTo>
                  <a:cubicBezTo>
                    <a:pt x="1062" y="710"/>
                    <a:pt x="1062" y="708"/>
                    <a:pt x="1061" y="705"/>
                  </a:cubicBezTo>
                  <a:cubicBezTo>
                    <a:pt x="1060" y="702"/>
                    <a:pt x="1058" y="700"/>
                    <a:pt x="1055" y="699"/>
                  </a:cubicBezTo>
                  <a:cubicBezTo>
                    <a:pt x="1052" y="698"/>
                    <a:pt x="1038" y="691"/>
                    <a:pt x="1024" y="686"/>
                  </a:cubicBezTo>
                  <a:cubicBezTo>
                    <a:pt x="1026" y="678"/>
                    <a:pt x="1028" y="671"/>
                    <a:pt x="1030" y="664"/>
                  </a:cubicBezTo>
                  <a:cubicBezTo>
                    <a:pt x="1045" y="665"/>
                    <a:pt x="1060" y="667"/>
                    <a:pt x="1064" y="668"/>
                  </a:cubicBezTo>
                  <a:cubicBezTo>
                    <a:pt x="1066" y="668"/>
                    <a:pt x="1069" y="667"/>
                    <a:pt x="1071" y="665"/>
                  </a:cubicBezTo>
                  <a:cubicBezTo>
                    <a:pt x="1074" y="664"/>
                    <a:pt x="1075" y="661"/>
                    <a:pt x="1076" y="658"/>
                  </a:cubicBezTo>
                  <a:cubicBezTo>
                    <a:pt x="1077" y="655"/>
                    <a:pt x="1076" y="652"/>
                    <a:pt x="1075" y="650"/>
                  </a:cubicBezTo>
                  <a:cubicBezTo>
                    <a:pt x="1073" y="648"/>
                    <a:pt x="1071" y="645"/>
                    <a:pt x="1068" y="645"/>
                  </a:cubicBezTo>
                  <a:cubicBezTo>
                    <a:pt x="1065" y="644"/>
                    <a:pt x="1050" y="639"/>
                    <a:pt x="1036" y="634"/>
                  </a:cubicBezTo>
                  <a:cubicBezTo>
                    <a:pt x="1038" y="627"/>
                    <a:pt x="1039" y="620"/>
                    <a:pt x="1040" y="612"/>
                  </a:cubicBezTo>
                  <a:cubicBezTo>
                    <a:pt x="1054" y="612"/>
                    <a:pt x="1070" y="612"/>
                    <a:pt x="1073" y="613"/>
                  </a:cubicBezTo>
                  <a:cubicBezTo>
                    <a:pt x="1076" y="613"/>
                    <a:pt x="1079" y="611"/>
                    <a:pt x="1081" y="609"/>
                  </a:cubicBezTo>
                  <a:cubicBezTo>
                    <a:pt x="1083" y="607"/>
                    <a:pt x="1085" y="605"/>
                    <a:pt x="1085" y="602"/>
                  </a:cubicBezTo>
                  <a:cubicBezTo>
                    <a:pt x="1085" y="599"/>
                    <a:pt x="1084" y="596"/>
                    <a:pt x="1083" y="594"/>
                  </a:cubicBezTo>
                  <a:cubicBezTo>
                    <a:pt x="1081" y="592"/>
                    <a:pt x="1079" y="590"/>
                    <a:pt x="1076" y="589"/>
                  </a:cubicBezTo>
                  <a:cubicBezTo>
                    <a:pt x="1073" y="588"/>
                    <a:pt x="1057" y="585"/>
                    <a:pt x="1043" y="582"/>
                  </a:cubicBezTo>
                  <a:cubicBezTo>
                    <a:pt x="1043" y="575"/>
                    <a:pt x="1044" y="567"/>
                    <a:pt x="1044" y="560"/>
                  </a:cubicBezTo>
                  <a:cubicBezTo>
                    <a:pt x="1059" y="559"/>
                    <a:pt x="1074" y="557"/>
                    <a:pt x="1078" y="557"/>
                  </a:cubicBezTo>
                  <a:close/>
                  <a:moveTo>
                    <a:pt x="544" y="979"/>
                  </a:moveTo>
                  <a:cubicBezTo>
                    <a:pt x="305" y="979"/>
                    <a:pt x="111" y="785"/>
                    <a:pt x="111" y="545"/>
                  </a:cubicBezTo>
                  <a:cubicBezTo>
                    <a:pt x="111" y="305"/>
                    <a:pt x="305" y="111"/>
                    <a:pt x="544" y="111"/>
                  </a:cubicBezTo>
                  <a:cubicBezTo>
                    <a:pt x="783" y="111"/>
                    <a:pt x="977" y="305"/>
                    <a:pt x="977" y="545"/>
                  </a:cubicBezTo>
                  <a:cubicBezTo>
                    <a:pt x="977" y="785"/>
                    <a:pt x="783" y="979"/>
                    <a:pt x="544" y="979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4" name="îşlïḓè">
              <a:extLst>
                <a:ext uri="{FF2B5EF4-FFF2-40B4-BE49-F238E27FC236}">
                  <a16:creationId xmlns:a16="http://schemas.microsoft.com/office/drawing/2014/main" id="{543CBE21-664C-5A22-4DD3-110CEBF4C5F7}"/>
                </a:ext>
              </a:extLst>
            </p:cNvPr>
            <p:cNvSpPr/>
            <p:nvPr/>
          </p:nvSpPr>
          <p:spPr bwMode="auto">
            <a:xfrm>
              <a:off x="3491911" y="2933049"/>
              <a:ext cx="840963" cy="840964"/>
            </a:xfrm>
            <a:custGeom>
              <a:avLst/>
              <a:gdLst/>
              <a:ahLst/>
              <a:cxnLst>
                <a:cxn ang="0">
                  <a:pos x="420" y="206"/>
                </a:cxn>
                <a:cxn ang="0">
                  <a:pos x="423" y="176"/>
                </a:cxn>
                <a:cxn ang="0">
                  <a:pos x="410" y="149"/>
                </a:cxn>
                <a:cxn ang="0">
                  <a:pos x="384" y="141"/>
                </a:cxn>
                <a:cxn ang="0">
                  <a:pos x="394" y="103"/>
                </a:cxn>
                <a:cxn ang="0">
                  <a:pos x="378" y="81"/>
                </a:cxn>
                <a:cxn ang="0">
                  <a:pos x="340" y="77"/>
                </a:cxn>
                <a:cxn ang="0">
                  <a:pos x="341" y="50"/>
                </a:cxn>
                <a:cxn ang="0">
                  <a:pos x="320" y="28"/>
                </a:cxn>
                <a:cxn ang="0">
                  <a:pos x="291" y="21"/>
                </a:cxn>
                <a:cxn ang="0">
                  <a:pos x="268" y="36"/>
                </a:cxn>
                <a:cxn ang="0">
                  <a:pos x="245" y="4"/>
                </a:cxn>
                <a:cxn ang="0">
                  <a:pos x="218" y="1"/>
                </a:cxn>
                <a:cxn ang="0">
                  <a:pos x="190" y="29"/>
                </a:cxn>
                <a:cxn ang="0">
                  <a:pos x="170" y="10"/>
                </a:cxn>
                <a:cxn ang="0">
                  <a:pos x="140" y="12"/>
                </a:cxn>
                <a:cxn ang="0">
                  <a:pos x="116" y="30"/>
                </a:cxn>
                <a:cxn ang="0">
                  <a:pos x="112" y="57"/>
                </a:cxn>
                <a:cxn ang="0">
                  <a:pos x="74" y="54"/>
                </a:cxn>
                <a:cxn ang="0">
                  <a:pos x="54" y="73"/>
                </a:cxn>
                <a:cxn ang="0">
                  <a:pos x="58" y="112"/>
                </a:cxn>
                <a:cxn ang="0">
                  <a:pos x="30" y="116"/>
                </a:cxn>
                <a:cxn ang="0">
                  <a:pos x="13" y="140"/>
                </a:cxn>
                <a:cxn ang="0">
                  <a:pos x="11" y="170"/>
                </a:cxn>
                <a:cxn ang="0">
                  <a:pos x="29" y="190"/>
                </a:cxn>
                <a:cxn ang="0">
                  <a:pos x="2" y="218"/>
                </a:cxn>
                <a:cxn ang="0">
                  <a:pos x="4" y="245"/>
                </a:cxn>
                <a:cxn ang="0">
                  <a:pos x="36" y="268"/>
                </a:cxn>
                <a:cxn ang="0">
                  <a:pos x="21" y="291"/>
                </a:cxn>
                <a:cxn ang="0">
                  <a:pos x="29" y="320"/>
                </a:cxn>
                <a:cxn ang="0">
                  <a:pos x="50" y="341"/>
                </a:cxn>
                <a:cxn ang="0">
                  <a:pos x="77" y="340"/>
                </a:cxn>
                <a:cxn ang="0">
                  <a:pos x="81" y="379"/>
                </a:cxn>
                <a:cxn ang="0">
                  <a:pos x="103" y="394"/>
                </a:cxn>
                <a:cxn ang="0">
                  <a:pos x="141" y="384"/>
                </a:cxn>
                <a:cxn ang="0">
                  <a:pos x="149" y="411"/>
                </a:cxn>
                <a:cxn ang="0">
                  <a:pos x="176" y="424"/>
                </a:cxn>
                <a:cxn ang="0">
                  <a:pos x="206" y="420"/>
                </a:cxn>
                <a:cxn ang="0">
                  <a:pos x="223" y="399"/>
                </a:cxn>
                <a:cxn ang="0">
                  <a:pos x="255" y="421"/>
                </a:cxn>
                <a:cxn ang="0">
                  <a:pos x="281" y="414"/>
                </a:cxn>
                <a:cxn ang="0">
                  <a:pos x="298" y="379"/>
                </a:cxn>
                <a:cxn ang="0">
                  <a:pos x="323" y="389"/>
                </a:cxn>
                <a:cxn ang="0">
                  <a:pos x="350" y="377"/>
                </a:cxn>
                <a:cxn ang="0">
                  <a:pos x="367" y="352"/>
                </a:cxn>
                <a:cxn ang="0">
                  <a:pos x="361" y="325"/>
                </a:cxn>
                <a:cxn ang="0">
                  <a:pos x="399" y="315"/>
                </a:cxn>
                <a:cxn ang="0">
                  <a:pos x="410" y="290"/>
                </a:cxn>
                <a:cxn ang="0">
                  <a:pos x="394" y="255"/>
                </a:cxn>
                <a:cxn ang="0">
                  <a:pos x="418" y="242"/>
                </a:cxn>
                <a:cxn ang="0">
                  <a:pos x="63" y="213"/>
                </a:cxn>
              </a:cxnLst>
              <a:rect l="0" t="0" r="r" b="b"/>
              <a:pathLst>
                <a:path w="427" h="427">
                  <a:moveTo>
                    <a:pt x="420" y="221"/>
                  </a:moveTo>
                  <a:cubicBezTo>
                    <a:pt x="422" y="220"/>
                    <a:pt x="424" y="219"/>
                    <a:pt x="425" y="218"/>
                  </a:cubicBezTo>
                  <a:cubicBezTo>
                    <a:pt x="426" y="217"/>
                    <a:pt x="427" y="215"/>
                    <a:pt x="427" y="213"/>
                  </a:cubicBezTo>
                  <a:cubicBezTo>
                    <a:pt x="427" y="211"/>
                    <a:pt x="426" y="210"/>
                    <a:pt x="425" y="208"/>
                  </a:cubicBezTo>
                  <a:cubicBezTo>
                    <a:pt x="424" y="207"/>
                    <a:pt x="422" y="206"/>
                    <a:pt x="420" y="206"/>
                  </a:cubicBezTo>
                  <a:cubicBezTo>
                    <a:pt x="418" y="206"/>
                    <a:pt x="408" y="205"/>
                    <a:pt x="399" y="204"/>
                  </a:cubicBezTo>
                  <a:cubicBezTo>
                    <a:pt x="398" y="199"/>
                    <a:pt x="398" y="195"/>
                    <a:pt x="397" y="190"/>
                  </a:cubicBezTo>
                  <a:cubicBezTo>
                    <a:pt x="406" y="188"/>
                    <a:pt x="416" y="185"/>
                    <a:pt x="418" y="184"/>
                  </a:cubicBezTo>
                  <a:cubicBezTo>
                    <a:pt x="420" y="184"/>
                    <a:pt x="422" y="183"/>
                    <a:pt x="422" y="181"/>
                  </a:cubicBezTo>
                  <a:cubicBezTo>
                    <a:pt x="423" y="180"/>
                    <a:pt x="424" y="178"/>
                    <a:pt x="423" y="176"/>
                  </a:cubicBezTo>
                  <a:cubicBezTo>
                    <a:pt x="423" y="174"/>
                    <a:pt x="422" y="173"/>
                    <a:pt x="421" y="172"/>
                  </a:cubicBezTo>
                  <a:cubicBezTo>
                    <a:pt x="419" y="170"/>
                    <a:pt x="418" y="170"/>
                    <a:pt x="416" y="170"/>
                  </a:cubicBezTo>
                  <a:cubicBezTo>
                    <a:pt x="414" y="170"/>
                    <a:pt x="403" y="171"/>
                    <a:pt x="394" y="172"/>
                  </a:cubicBezTo>
                  <a:cubicBezTo>
                    <a:pt x="393" y="167"/>
                    <a:pt x="392" y="163"/>
                    <a:pt x="391" y="159"/>
                  </a:cubicBezTo>
                  <a:cubicBezTo>
                    <a:pt x="399" y="155"/>
                    <a:pt x="408" y="150"/>
                    <a:pt x="410" y="149"/>
                  </a:cubicBezTo>
                  <a:cubicBezTo>
                    <a:pt x="412" y="148"/>
                    <a:pt x="413" y="147"/>
                    <a:pt x="414" y="145"/>
                  </a:cubicBezTo>
                  <a:cubicBezTo>
                    <a:pt x="414" y="144"/>
                    <a:pt x="414" y="142"/>
                    <a:pt x="414" y="140"/>
                  </a:cubicBezTo>
                  <a:cubicBezTo>
                    <a:pt x="413" y="138"/>
                    <a:pt x="412" y="137"/>
                    <a:pt x="410" y="136"/>
                  </a:cubicBezTo>
                  <a:cubicBezTo>
                    <a:pt x="409" y="135"/>
                    <a:pt x="407" y="135"/>
                    <a:pt x="405" y="135"/>
                  </a:cubicBezTo>
                  <a:cubicBezTo>
                    <a:pt x="403" y="136"/>
                    <a:pt x="393" y="138"/>
                    <a:pt x="384" y="141"/>
                  </a:cubicBezTo>
                  <a:cubicBezTo>
                    <a:pt x="382" y="137"/>
                    <a:pt x="380" y="133"/>
                    <a:pt x="378" y="129"/>
                  </a:cubicBezTo>
                  <a:cubicBezTo>
                    <a:pt x="386" y="123"/>
                    <a:pt x="394" y="117"/>
                    <a:pt x="396" y="116"/>
                  </a:cubicBezTo>
                  <a:cubicBezTo>
                    <a:pt x="398" y="115"/>
                    <a:pt x="399" y="113"/>
                    <a:pt x="399" y="112"/>
                  </a:cubicBezTo>
                  <a:cubicBezTo>
                    <a:pt x="399" y="110"/>
                    <a:pt x="399" y="108"/>
                    <a:pt x="398" y="106"/>
                  </a:cubicBezTo>
                  <a:cubicBezTo>
                    <a:pt x="397" y="105"/>
                    <a:pt x="396" y="104"/>
                    <a:pt x="394" y="103"/>
                  </a:cubicBezTo>
                  <a:cubicBezTo>
                    <a:pt x="392" y="102"/>
                    <a:pt x="390" y="102"/>
                    <a:pt x="389" y="103"/>
                  </a:cubicBezTo>
                  <a:cubicBezTo>
                    <a:pt x="387" y="104"/>
                    <a:pt x="377" y="108"/>
                    <a:pt x="369" y="112"/>
                  </a:cubicBezTo>
                  <a:cubicBezTo>
                    <a:pt x="367" y="108"/>
                    <a:pt x="364" y="105"/>
                    <a:pt x="361" y="101"/>
                  </a:cubicBezTo>
                  <a:cubicBezTo>
                    <a:pt x="368" y="94"/>
                    <a:pt x="375" y="87"/>
                    <a:pt x="377" y="86"/>
                  </a:cubicBezTo>
                  <a:cubicBezTo>
                    <a:pt x="378" y="84"/>
                    <a:pt x="378" y="83"/>
                    <a:pt x="378" y="81"/>
                  </a:cubicBezTo>
                  <a:cubicBezTo>
                    <a:pt x="378" y="79"/>
                    <a:pt x="378" y="77"/>
                    <a:pt x="377" y="76"/>
                  </a:cubicBezTo>
                  <a:cubicBezTo>
                    <a:pt x="375" y="74"/>
                    <a:pt x="374" y="74"/>
                    <a:pt x="372" y="73"/>
                  </a:cubicBezTo>
                  <a:cubicBezTo>
                    <a:pt x="370" y="73"/>
                    <a:pt x="369" y="73"/>
                    <a:pt x="367" y="74"/>
                  </a:cubicBezTo>
                  <a:cubicBezTo>
                    <a:pt x="365" y="75"/>
                    <a:pt x="357" y="81"/>
                    <a:pt x="349" y="87"/>
                  </a:cubicBezTo>
                  <a:cubicBezTo>
                    <a:pt x="346" y="83"/>
                    <a:pt x="343" y="80"/>
                    <a:pt x="340" y="77"/>
                  </a:cubicBezTo>
                  <a:cubicBezTo>
                    <a:pt x="345" y="69"/>
                    <a:pt x="351" y="61"/>
                    <a:pt x="352" y="59"/>
                  </a:cubicBezTo>
                  <a:cubicBezTo>
                    <a:pt x="353" y="58"/>
                    <a:pt x="353" y="56"/>
                    <a:pt x="353" y="54"/>
                  </a:cubicBezTo>
                  <a:cubicBezTo>
                    <a:pt x="353" y="52"/>
                    <a:pt x="352" y="51"/>
                    <a:pt x="350" y="50"/>
                  </a:cubicBezTo>
                  <a:cubicBezTo>
                    <a:pt x="349" y="48"/>
                    <a:pt x="347" y="48"/>
                    <a:pt x="345" y="48"/>
                  </a:cubicBezTo>
                  <a:cubicBezTo>
                    <a:pt x="344" y="48"/>
                    <a:pt x="342" y="48"/>
                    <a:pt x="341" y="50"/>
                  </a:cubicBezTo>
                  <a:cubicBezTo>
                    <a:pt x="339" y="51"/>
                    <a:pt x="332" y="58"/>
                    <a:pt x="325" y="65"/>
                  </a:cubicBezTo>
                  <a:cubicBezTo>
                    <a:pt x="322" y="62"/>
                    <a:pt x="318" y="60"/>
                    <a:pt x="314" y="57"/>
                  </a:cubicBezTo>
                  <a:cubicBezTo>
                    <a:pt x="318" y="49"/>
                    <a:pt x="322" y="39"/>
                    <a:pt x="323" y="37"/>
                  </a:cubicBezTo>
                  <a:cubicBezTo>
                    <a:pt x="324" y="36"/>
                    <a:pt x="324" y="34"/>
                    <a:pt x="323" y="32"/>
                  </a:cubicBezTo>
                  <a:cubicBezTo>
                    <a:pt x="323" y="31"/>
                    <a:pt x="322" y="29"/>
                    <a:pt x="320" y="28"/>
                  </a:cubicBezTo>
                  <a:cubicBezTo>
                    <a:pt x="318" y="27"/>
                    <a:pt x="317" y="27"/>
                    <a:pt x="315" y="27"/>
                  </a:cubicBezTo>
                  <a:cubicBezTo>
                    <a:pt x="313" y="28"/>
                    <a:pt x="311" y="28"/>
                    <a:pt x="310" y="30"/>
                  </a:cubicBezTo>
                  <a:cubicBezTo>
                    <a:pt x="309" y="32"/>
                    <a:pt x="303" y="40"/>
                    <a:pt x="298" y="48"/>
                  </a:cubicBezTo>
                  <a:cubicBezTo>
                    <a:pt x="294" y="46"/>
                    <a:pt x="290" y="44"/>
                    <a:pt x="286" y="42"/>
                  </a:cubicBezTo>
                  <a:cubicBezTo>
                    <a:pt x="288" y="33"/>
                    <a:pt x="290" y="23"/>
                    <a:pt x="291" y="21"/>
                  </a:cubicBezTo>
                  <a:cubicBezTo>
                    <a:pt x="291" y="19"/>
                    <a:pt x="291" y="17"/>
                    <a:pt x="290" y="16"/>
                  </a:cubicBezTo>
                  <a:cubicBezTo>
                    <a:pt x="289" y="14"/>
                    <a:pt x="288" y="13"/>
                    <a:pt x="286" y="12"/>
                  </a:cubicBezTo>
                  <a:cubicBezTo>
                    <a:pt x="284" y="12"/>
                    <a:pt x="283" y="12"/>
                    <a:pt x="281" y="12"/>
                  </a:cubicBezTo>
                  <a:cubicBezTo>
                    <a:pt x="279" y="13"/>
                    <a:pt x="278" y="14"/>
                    <a:pt x="277" y="16"/>
                  </a:cubicBezTo>
                  <a:cubicBezTo>
                    <a:pt x="276" y="18"/>
                    <a:pt x="272" y="27"/>
                    <a:pt x="268" y="36"/>
                  </a:cubicBezTo>
                  <a:cubicBezTo>
                    <a:pt x="264" y="34"/>
                    <a:pt x="259" y="33"/>
                    <a:pt x="255" y="32"/>
                  </a:cubicBezTo>
                  <a:cubicBezTo>
                    <a:pt x="255" y="23"/>
                    <a:pt x="256" y="12"/>
                    <a:pt x="256" y="10"/>
                  </a:cubicBezTo>
                  <a:cubicBezTo>
                    <a:pt x="257" y="8"/>
                    <a:pt x="256" y="7"/>
                    <a:pt x="255" y="5"/>
                  </a:cubicBezTo>
                  <a:cubicBezTo>
                    <a:pt x="254" y="4"/>
                    <a:pt x="252" y="3"/>
                    <a:pt x="250" y="3"/>
                  </a:cubicBezTo>
                  <a:cubicBezTo>
                    <a:pt x="248" y="2"/>
                    <a:pt x="247" y="3"/>
                    <a:pt x="245" y="4"/>
                  </a:cubicBezTo>
                  <a:cubicBezTo>
                    <a:pt x="244" y="5"/>
                    <a:pt x="242" y="6"/>
                    <a:pt x="242" y="8"/>
                  </a:cubicBezTo>
                  <a:cubicBezTo>
                    <a:pt x="241" y="10"/>
                    <a:pt x="239" y="20"/>
                    <a:pt x="236" y="29"/>
                  </a:cubicBezTo>
                  <a:cubicBezTo>
                    <a:pt x="232" y="28"/>
                    <a:pt x="227" y="28"/>
                    <a:pt x="223" y="28"/>
                  </a:cubicBezTo>
                  <a:cubicBezTo>
                    <a:pt x="222" y="18"/>
                    <a:pt x="221" y="8"/>
                    <a:pt x="221" y="6"/>
                  </a:cubicBezTo>
                  <a:cubicBezTo>
                    <a:pt x="220" y="4"/>
                    <a:pt x="220" y="2"/>
                    <a:pt x="218" y="1"/>
                  </a:cubicBezTo>
                  <a:cubicBezTo>
                    <a:pt x="217" y="0"/>
                    <a:pt x="215" y="0"/>
                    <a:pt x="213" y="0"/>
                  </a:cubicBezTo>
                  <a:cubicBezTo>
                    <a:pt x="211" y="0"/>
                    <a:pt x="210" y="0"/>
                    <a:pt x="208" y="1"/>
                  </a:cubicBezTo>
                  <a:cubicBezTo>
                    <a:pt x="207" y="2"/>
                    <a:pt x="206" y="4"/>
                    <a:pt x="206" y="6"/>
                  </a:cubicBezTo>
                  <a:cubicBezTo>
                    <a:pt x="206" y="8"/>
                    <a:pt x="205" y="18"/>
                    <a:pt x="204" y="28"/>
                  </a:cubicBezTo>
                  <a:cubicBezTo>
                    <a:pt x="199" y="28"/>
                    <a:pt x="195" y="28"/>
                    <a:pt x="190" y="29"/>
                  </a:cubicBezTo>
                  <a:cubicBezTo>
                    <a:pt x="188" y="20"/>
                    <a:pt x="185" y="10"/>
                    <a:pt x="185" y="8"/>
                  </a:cubicBezTo>
                  <a:cubicBezTo>
                    <a:pt x="184" y="6"/>
                    <a:pt x="183" y="5"/>
                    <a:pt x="181" y="4"/>
                  </a:cubicBezTo>
                  <a:cubicBezTo>
                    <a:pt x="180" y="3"/>
                    <a:pt x="178" y="2"/>
                    <a:pt x="176" y="3"/>
                  </a:cubicBezTo>
                  <a:cubicBezTo>
                    <a:pt x="174" y="3"/>
                    <a:pt x="173" y="4"/>
                    <a:pt x="172" y="5"/>
                  </a:cubicBezTo>
                  <a:cubicBezTo>
                    <a:pt x="171" y="7"/>
                    <a:pt x="170" y="8"/>
                    <a:pt x="170" y="10"/>
                  </a:cubicBezTo>
                  <a:cubicBezTo>
                    <a:pt x="170" y="12"/>
                    <a:pt x="171" y="23"/>
                    <a:pt x="172" y="32"/>
                  </a:cubicBezTo>
                  <a:cubicBezTo>
                    <a:pt x="167" y="33"/>
                    <a:pt x="163" y="34"/>
                    <a:pt x="159" y="36"/>
                  </a:cubicBezTo>
                  <a:cubicBezTo>
                    <a:pt x="155" y="27"/>
                    <a:pt x="150" y="18"/>
                    <a:pt x="149" y="16"/>
                  </a:cubicBezTo>
                  <a:cubicBezTo>
                    <a:pt x="149" y="14"/>
                    <a:pt x="147" y="13"/>
                    <a:pt x="146" y="12"/>
                  </a:cubicBezTo>
                  <a:cubicBezTo>
                    <a:pt x="144" y="12"/>
                    <a:pt x="142" y="12"/>
                    <a:pt x="140" y="12"/>
                  </a:cubicBezTo>
                  <a:cubicBezTo>
                    <a:pt x="139" y="13"/>
                    <a:pt x="137" y="14"/>
                    <a:pt x="136" y="16"/>
                  </a:cubicBezTo>
                  <a:cubicBezTo>
                    <a:pt x="135" y="17"/>
                    <a:pt x="135" y="19"/>
                    <a:pt x="136" y="21"/>
                  </a:cubicBezTo>
                  <a:cubicBezTo>
                    <a:pt x="136" y="23"/>
                    <a:pt x="139" y="33"/>
                    <a:pt x="141" y="42"/>
                  </a:cubicBezTo>
                  <a:cubicBezTo>
                    <a:pt x="137" y="44"/>
                    <a:pt x="133" y="46"/>
                    <a:pt x="129" y="48"/>
                  </a:cubicBezTo>
                  <a:cubicBezTo>
                    <a:pt x="123" y="40"/>
                    <a:pt x="117" y="32"/>
                    <a:pt x="116" y="30"/>
                  </a:cubicBezTo>
                  <a:cubicBezTo>
                    <a:pt x="115" y="28"/>
                    <a:pt x="113" y="28"/>
                    <a:pt x="112" y="27"/>
                  </a:cubicBezTo>
                  <a:cubicBezTo>
                    <a:pt x="110" y="27"/>
                    <a:pt x="108" y="27"/>
                    <a:pt x="107" y="28"/>
                  </a:cubicBezTo>
                  <a:cubicBezTo>
                    <a:pt x="105" y="29"/>
                    <a:pt x="104" y="31"/>
                    <a:pt x="103" y="32"/>
                  </a:cubicBezTo>
                  <a:cubicBezTo>
                    <a:pt x="103" y="34"/>
                    <a:pt x="103" y="36"/>
                    <a:pt x="103" y="37"/>
                  </a:cubicBezTo>
                  <a:cubicBezTo>
                    <a:pt x="104" y="39"/>
                    <a:pt x="109" y="49"/>
                    <a:pt x="112" y="57"/>
                  </a:cubicBezTo>
                  <a:cubicBezTo>
                    <a:pt x="109" y="60"/>
                    <a:pt x="105" y="62"/>
                    <a:pt x="101" y="65"/>
                  </a:cubicBezTo>
                  <a:cubicBezTo>
                    <a:pt x="95" y="58"/>
                    <a:pt x="87" y="51"/>
                    <a:pt x="86" y="50"/>
                  </a:cubicBezTo>
                  <a:cubicBezTo>
                    <a:pt x="85" y="48"/>
                    <a:pt x="83" y="48"/>
                    <a:pt x="81" y="48"/>
                  </a:cubicBezTo>
                  <a:cubicBezTo>
                    <a:pt x="79" y="48"/>
                    <a:pt x="78" y="48"/>
                    <a:pt x="76" y="50"/>
                  </a:cubicBezTo>
                  <a:cubicBezTo>
                    <a:pt x="75" y="51"/>
                    <a:pt x="74" y="52"/>
                    <a:pt x="74" y="54"/>
                  </a:cubicBezTo>
                  <a:cubicBezTo>
                    <a:pt x="73" y="56"/>
                    <a:pt x="74" y="58"/>
                    <a:pt x="75" y="59"/>
                  </a:cubicBezTo>
                  <a:cubicBezTo>
                    <a:pt x="76" y="61"/>
                    <a:pt x="82" y="69"/>
                    <a:pt x="87" y="77"/>
                  </a:cubicBezTo>
                  <a:cubicBezTo>
                    <a:pt x="84" y="80"/>
                    <a:pt x="81" y="83"/>
                    <a:pt x="77" y="87"/>
                  </a:cubicBezTo>
                  <a:cubicBezTo>
                    <a:pt x="70" y="81"/>
                    <a:pt x="61" y="75"/>
                    <a:pt x="60" y="74"/>
                  </a:cubicBezTo>
                  <a:cubicBezTo>
                    <a:pt x="58" y="73"/>
                    <a:pt x="56" y="73"/>
                    <a:pt x="54" y="73"/>
                  </a:cubicBezTo>
                  <a:cubicBezTo>
                    <a:pt x="53" y="74"/>
                    <a:pt x="51" y="74"/>
                    <a:pt x="50" y="76"/>
                  </a:cubicBezTo>
                  <a:cubicBezTo>
                    <a:pt x="49" y="77"/>
                    <a:pt x="48" y="79"/>
                    <a:pt x="48" y="81"/>
                  </a:cubicBezTo>
                  <a:cubicBezTo>
                    <a:pt x="48" y="83"/>
                    <a:pt x="49" y="84"/>
                    <a:pt x="50" y="86"/>
                  </a:cubicBezTo>
                  <a:cubicBezTo>
                    <a:pt x="51" y="87"/>
                    <a:pt x="59" y="94"/>
                    <a:pt x="65" y="101"/>
                  </a:cubicBezTo>
                  <a:cubicBezTo>
                    <a:pt x="63" y="105"/>
                    <a:pt x="60" y="108"/>
                    <a:pt x="58" y="112"/>
                  </a:cubicBezTo>
                  <a:cubicBezTo>
                    <a:pt x="49" y="108"/>
                    <a:pt x="40" y="104"/>
                    <a:pt x="38" y="103"/>
                  </a:cubicBezTo>
                  <a:cubicBezTo>
                    <a:pt x="36" y="102"/>
                    <a:pt x="34" y="102"/>
                    <a:pt x="33" y="103"/>
                  </a:cubicBezTo>
                  <a:cubicBezTo>
                    <a:pt x="31" y="104"/>
                    <a:pt x="29" y="105"/>
                    <a:pt x="29" y="106"/>
                  </a:cubicBezTo>
                  <a:cubicBezTo>
                    <a:pt x="28" y="108"/>
                    <a:pt x="27" y="110"/>
                    <a:pt x="28" y="112"/>
                  </a:cubicBezTo>
                  <a:cubicBezTo>
                    <a:pt x="28" y="113"/>
                    <a:pt x="29" y="115"/>
                    <a:pt x="30" y="116"/>
                  </a:cubicBezTo>
                  <a:cubicBezTo>
                    <a:pt x="32" y="117"/>
                    <a:pt x="41" y="123"/>
                    <a:pt x="48" y="129"/>
                  </a:cubicBezTo>
                  <a:cubicBezTo>
                    <a:pt x="46" y="133"/>
                    <a:pt x="44" y="137"/>
                    <a:pt x="42" y="141"/>
                  </a:cubicBezTo>
                  <a:cubicBezTo>
                    <a:pt x="33" y="138"/>
                    <a:pt x="23" y="136"/>
                    <a:pt x="21" y="135"/>
                  </a:cubicBezTo>
                  <a:cubicBezTo>
                    <a:pt x="20" y="135"/>
                    <a:pt x="18" y="135"/>
                    <a:pt x="16" y="136"/>
                  </a:cubicBezTo>
                  <a:cubicBezTo>
                    <a:pt x="15" y="137"/>
                    <a:pt x="13" y="138"/>
                    <a:pt x="13" y="140"/>
                  </a:cubicBezTo>
                  <a:cubicBezTo>
                    <a:pt x="12" y="142"/>
                    <a:pt x="12" y="144"/>
                    <a:pt x="13" y="145"/>
                  </a:cubicBezTo>
                  <a:cubicBezTo>
                    <a:pt x="13" y="147"/>
                    <a:pt x="15" y="148"/>
                    <a:pt x="16" y="149"/>
                  </a:cubicBezTo>
                  <a:cubicBezTo>
                    <a:pt x="18" y="150"/>
                    <a:pt x="28" y="155"/>
                    <a:pt x="36" y="159"/>
                  </a:cubicBezTo>
                  <a:cubicBezTo>
                    <a:pt x="35" y="163"/>
                    <a:pt x="33" y="167"/>
                    <a:pt x="32" y="172"/>
                  </a:cubicBezTo>
                  <a:cubicBezTo>
                    <a:pt x="23" y="171"/>
                    <a:pt x="13" y="170"/>
                    <a:pt x="11" y="170"/>
                  </a:cubicBezTo>
                  <a:cubicBezTo>
                    <a:pt x="9" y="170"/>
                    <a:pt x="7" y="170"/>
                    <a:pt x="6" y="172"/>
                  </a:cubicBezTo>
                  <a:cubicBezTo>
                    <a:pt x="4" y="173"/>
                    <a:pt x="4" y="174"/>
                    <a:pt x="3" y="176"/>
                  </a:cubicBezTo>
                  <a:cubicBezTo>
                    <a:pt x="3" y="178"/>
                    <a:pt x="3" y="180"/>
                    <a:pt x="4" y="181"/>
                  </a:cubicBezTo>
                  <a:cubicBezTo>
                    <a:pt x="5" y="183"/>
                    <a:pt x="6" y="184"/>
                    <a:pt x="8" y="184"/>
                  </a:cubicBezTo>
                  <a:cubicBezTo>
                    <a:pt x="10" y="185"/>
                    <a:pt x="20" y="188"/>
                    <a:pt x="29" y="190"/>
                  </a:cubicBezTo>
                  <a:cubicBezTo>
                    <a:pt x="29" y="195"/>
                    <a:pt x="28" y="199"/>
                    <a:pt x="28" y="204"/>
                  </a:cubicBezTo>
                  <a:cubicBezTo>
                    <a:pt x="19" y="205"/>
                    <a:pt x="8" y="206"/>
                    <a:pt x="6" y="206"/>
                  </a:cubicBezTo>
                  <a:cubicBezTo>
                    <a:pt x="5" y="206"/>
                    <a:pt x="3" y="207"/>
                    <a:pt x="2" y="208"/>
                  </a:cubicBezTo>
                  <a:cubicBezTo>
                    <a:pt x="1" y="210"/>
                    <a:pt x="0" y="211"/>
                    <a:pt x="0" y="213"/>
                  </a:cubicBezTo>
                  <a:cubicBezTo>
                    <a:pt x="0" y="215"/>
                    <a:pt x="1" y="217"/>
                    <a:pt x="2" y="218"/>
                  </a:cubicBezTo>
                  <a:cubicBezTo>
                    <a:pt x="3" y="219"/>
                    <a:pt x="5" y="220"/>
                    <a:pt x="6" y="221"/>
                  </a:cubicBezTo>
                  <a:cubicBezTo>
                    <a:pt x="8" y="221"/>
                    <a:pt x="19" y="222"/>
                    <a:pt x="28" y="223"/>
                  </a:cubicBezTo>
                  <a:cubicBezTo>
                    <a:pt x="28" y="227"/>
                    <a:pt x="29" y="232"/>
                    <a:pt x="29" y="236"/>
                  </a:cubicBezTo>
                  <a:cubicBezTo>
                    <a:pt x="20" y="239"/>
                    <a:pt x="10" y="241"/>
                    <a:pt x="8" y="242"/>
                  </a:cubicBezTo>
                  <a:cubicBezTo>
                    <a:pt x="6" y="242"/>
                    <a:pt x="5" y="244"/>
                    <a:pt x="4" y="245"/>
                  </a:cubicBezTo>
                  <a:cubicBezTo>
                    <a:pt x="3" y="247"/>
                    <a:pt x="3" y="248"/>
                    <a:pt x="3" y="250"/>
                  </a:cubicBezTo>
                  <a:cubicBezTo>
                    <a:pt x="4" y="252"/>
                    <a:pt x="4" y="254"/>
                    <a:pt x="6" y="255"/>
                  </a:cubicBezTo>
                  <a:cubicBezTo>
                    <a:pt x="7" y="256"/>
                    <a:pt x="9" y="257"/>
                    <a:pt x="11" y="256"/>
                  </a:cubicBezTo>
                  <a:cubicBezTo>
                    <a:pt x="13" y="256"/>
                    <a:pt x="23" y="255"/>
                    <a:pt x="32" y="255"/>
                  </a:cubicBezTo>
                  <a:cubicBezTo>
                    <a:pt x="33" y="259"/>
                    <a:pt x="35" y="264"/>
                    <a:pt x="36" y="268"/>
                  </a:cubicBezTo>
                  <a:cubicBezTo>
                    <a:pt x="28" y="272"/>
                    <a:pt x="18" y="276"/>
                    <a:pt x="16" y="277"/>
                  </a:cubicBezTo>
                  <a:cubicBezTo>
                    <a:pt x="15" y="278"/>
                    <a:pt x="13" y="279"/>
                    <a:pt x="13" y="281"/>
                  </a:cubicBezTo>
                  <a:cubicBezTo>
                    <a:pt x="12" y="283"/>
                    <a:pt x="12" y="285"/>
                    <a:pt x="13" y="286"/>
                  </a:cubicBezTo>
                  <a:cubicBezTo>
                    <a:pt x="13" y="288"/>
                    <a:pt x="15" y="289"/>
                    <a:pt x="16" y="290"/>
                  </a:cubicBezTo>
                  <a:cubicBezTo>
                    <a:pt x="18" y="291"/>
                    <a:pt x="20" y="292"/>
                    <a:pt x="21" y="291"/>
                  </a:cubicBezTo>
                  <a:cubicBezTo>
                    <a:pt x="23" y="290"/>
                    <a:pt x="33" y="288"/>
                    <a:pt x="42" y="286"/>
                  </a:cubicBezTo>
                  <a:cubicBezTo>
                    <a:pt x="44" y="290"/>
                    <a:pt x="46" y="294"/>
                    <a:pt x="48" y="298"/>
                  </a:cubicBezTo>
                  <a:cubicBezTo>
                    <a:pt x="41" y="303"/>
                    <a:pt x="32" y="309"/>
                    <a:pt x="30" y="310"/>
                  </a:cubicBezTo>
                  <a:cubicBezTo>
                    <a:pt x="29" y="312"/>
                    <a:pt x="28" y="313"/>
                    <a:pt x="28" y="315"/>
                  </a:cubicBezTo>
                  <a:cubicBezTo>
                    <a:pt x="27" y="317"/>
                    <a:pt x="28" y="318"/>
                    <a:pt x="29" y="320"/>
                  </a:cubicBezTo>
                  <a:cubicBezTo>
                    <a:pt x="29" y="322"/>
                    <a:pt x="31" y="323"/>
                    <a:pt x="33" y="323"/>
                  </a:cubicBezTo>
                  <a:cubicBezTo>
                    <a:pt x="34" y="324"/>
                    <a:pt x="36" y="324"/>
                    <a:pt x="38" y="323"/>
                  </a:cubicBezTo>
                  <a:cubicBezTo>
                    <a:pt x="40" y="322"/>
                    <a:pt x="49" y="318"/>
                    <a:pt x="58" y="314"/>
                  </a:cubicBezTo>
                  <a:cubicBezTo>
                    <a:pt x="60" y="318"/>
                    <a:pt x="63" y="322"/>
                    <a:pt x="65" y="325"/>
                  </a:cubicBezTo>
                  <a:cubicBezTo>
                    <a:pt x="59" y="332"/>
                    <a:pt x="51" y="339"/>
                    <a:pt x="50" y="341"/>
                  </a:cubicBezTo>
                  <a:cubicBezTo>
                    <a:pt x="49" y="342"/>
                    <a:pt x="48" y="344"/>
                    <a:pt x="48" y="346"/>
                  </a:cubicBezTo>
                  <a:cubicBezTo>
                    <a:pt x="48" y="347"/>
                    <a:pt x="49" y="349"/>
                    <a:pt x="50" y="351"/>
                  </a:cubicBezTo>
                  <a:cubicBezTo>
                    <a:pt x="51" y="352"/>
                    <a:pt x="53" y="353"/>
                    <a:pt x="54" y="353"/>
                  </a:cubicBezTo>
                  <a:cubicBezTo>
                    <a:pt x="56" y="353"/>
                    <a:pt x="58" y="353"/>
                    <a:pt x="60" y="352"/>
                  </a:cubicBezTo>
                  <a:cubicBezTo>
                    <a:pt x="61" y="351"/>
                    <a:pt x="70" y="345"/>
                    <a:pt x="77" y="340"/>
                  </a:cubicBezTo>
                  <a:cubicBezTo>
                    <a:pt x="81" y="343"/>
                    <a:pt x="84" y="346"/>
                    <a:pt x="87" y="349"/>
                  </a:cubicBezTo>
                  <a:cubicBezTo>
                    <a:pt x="82" y="357"/>
                    <a:pt x="76" y="366"/>
                    <a:pt x="75" y="367"/>
                  </a:cubicBezTo>
                  <a:cubicBezTo>
                    <a:pt x="74" y="369"/>
                    <a:pt x="73" y="371"/>
                    <a:pt x="74" y="372"/>
                  </a:cubicBezTo>
                  <a:cubicBezTo>
                    <a:pt x="74" y="374"/>
                    <a:pt x="75" y="376"/>
                    <a:pt x="76" y="377"/>
                  </a:cubicBezTo>
                  <a:cubicBezTo>
                    <a:pt x="78" y="378"/>
                    <a:pt x="79" y="379"/>
                    <a:pt x="81" y="379"/>
                  </a:cubicBezTo>
                  <a:cubicBezTo>
                    <a:pt x="83" y="379"/>
                    <a:pt x="85" y="378"/>
                    <a:pt x="86" y="377"/>
                  </a:cubicBezTo>
                  <a:cubicBezTo>
                    <a:pt x="87" y="375"/>
                    <a:pt x="95" y="368"/>
                    <a:pt x="101" y="361"/>
                  </a:cubicBezTo>
                  <a:cubicBezTo>
                    <a:pt x="105" y="364"/>
                    <a:pt x="109" y="367"/>
                    <a:pt x="112" y="369"/>
                  </a:cubicBezTo>
                  <a:cubicBezTo>
                    <a:pt x="109" y="378"/>
                    <a:pt x="104" y="387"/>
                    <a:pt x="103" y="389"/>
                  </a:cubicBezTo>
                  <a:cubicBezTo>
                    <a:pt x="103" y="391"/>
                    <a:pt x="103" y="393"/>
                    <a:pt x="103" y="394"/>
                  </a:cubicBezTo>
                  <a:cubicBezTo>
                    <a:pt x="104" y="396"/>
                    <a:pt x="105" y="397"/>
                    <a:pt x="107" y="398"/>
                  </a:cubicBezTo>
                  <a:cubicBezTo>
                    <a:pt x="108" y="399"/>
                    <a:pt x="110" y="399"/>
                    <a:pt x="112" y="399"/>
                  </a:cubicBezTo>
                  <a:cubicBezTo>
                    <a:pt x="113" y="399"/>
                    <a:pt x="115" y="398"/>
                    <a:pt x="116" y="396"/>
                  </a:cubicBezTo>
                  <a:cubicBezTo>
                    <a:pt x="117" y="395"/>
                    <a:pt x="123" y="386"/>
                    <a:pt x="129" y="379"/>
                  </a:cubicBezTo>
                  <a:cubicBezTo>
                    <a:pt x="133" y="381"/>
                    <a:pt x="137" y="383"/>
                    <a:pt x="141" y="384"/>
                  </a:cubicBezTo>
                  <a:cubicBezTo>
                    <a:pt x="139" y="393"/>
                    <a:pt x="136" y="403"/>
                    <a:pt x="136" y="405"/>
                  </a:cubicBezTo>
                  <a:cubicBezTo>
                    <a:pt x="135" y="407"/>
                    <a:pt x="135" y="409"/>
                    <a:pt x="136" y="411"/>
                  </a:cubicBezTo>
                  <a:cubicBezTo>
                    <a:pt x="137" y="412"/>
                    <a:pt x="139" y="413"/>
                    <a:pt x="140" y="414"/>
                  </a:cubicBezTo>
                  <a:cubicBezTo>
                    <a:pt x="142" y="415"/>
                    <a:pt x="144" y="415"/>
                    <a:pt x="146" y="414"/>
                  </a:cubicBezTo>
                  <a:cubicBezTo>
                    <a:pt x="147" y="413"/>
                    <a:pt x="149" y="412"/>
                    <a:pt x="149" y="411"/>
                  </a:cubicBezTo>
                  <a:cubicBezTo>
                    <a:pt x="150" y="409"/>
                    <a:pt x="155" y="399"/>
                    <a:pt x="159" y="391"/>
                  </a:cubicBezTo>
                  <a:cubicBezTo>
                    <a:pt x="163" y="392"/>
                    <a:pt x="167" y="393"/>
                    <a:pt x="172" y="394"/>
                  </a:cubicBezTo>
                  <a:cubicBezTo>
                    <a:pt x="171" y="404"/>
                    <a:pt x="170" y="414"/>
                    <a:pt x="170" y="416"/>
                  </a:cubicBezTo>
                  <a:cubicBezTo>
                    <a:pt x="170" y="418"/>
                    <a:pt x="171" y="420"/>
                    <a:pt x="172" y="421"/>
                  </a:cubicBezTo>
                  <a:cubicBezTo>
                    <a:pt x="173" y="422"/>
                    <a:pt x="174" y="423"/>
                    <a:pt x="176" y="424"/>
                  </a:cubicBezTo>
                  <a:cubicBezTo>
                    <a:pt x="178" y="424"/>
                    <a:pt x="180" y="424"/>
                    <a:pt x="181" y="423"/>
                  </a:cubicBezTo>
                  <a:cubicBezTo>
                    <a:pt x="183" y="422"/>
                    <a:pt x="184" y="420"/>
                    <a:pt x="185" y="419"/>
                  </a:cubicBezTo>
                  <a:cubicBezTo>
                    <a:pt x="185" y="417"/>
                    <a:pt x="188" y="407"/>
                    <a:pt x="190" y="398"/>
                  </a:cubicBezTo>
                  <a:cubicBezTo>
                    <a:pt x="195" y="398"/>
                    <a:pt x="199" y="399"/>
                    <a:pt x="204" y="399"/>
                  </a:cubicBezTo>
                  <a:cubicBezTo>
                    <a:pt x="205" y="408"/>
                    <a:pt x="206" y="418"/>
                    <a:pt x="206" y="420"/>
                  </a:cubicBezTo>
                  <a:cubicBezTo>
                    <a:pt x="206" y="422"/>
                    <a:pt x="207" y="424"/>
                    <a:pt x="208" y="425"/>
                  </a:cubicBezTo>
                  <a:cubicBezTo>
                    <a:pt x="210" y="426"/>
                    <a:pt x="211" y="427"/>
                    <a:pt x="213" y="427"/>
                  </a:cubicBezTo>
                  <a:cubicBezTo>
                    <a:pt x="215" y="427"/>
                    <a:pt x="217" y="426"/>
                    <a:pt x="218" y="425"/>
                  </a:cubicBezTo>
                  <a:cubicBezTo>
                    <a:pt x="220" y="424"/>
                    <a:pt x="220" y="422"/>
                    <a:pt x="221" y="420"/>
                  </a:cubicBezTo>
                  <a:cubicBezTo>
                    <a:pt x="221" y="418"/>
                    <a:pt x="222" y="408"/>
                    <a:pt x="223" y="399"/>
                  </a:cubicBezTo>
                  <a:cubicBezTo>
                    <a:pt x="227" y="399"/>
                    <a:pt x="232" y="398"/>
                    <a:pt x="236" y="398"/>
                  </a:cubicBezTo>
                  <a:cubicBezTo>
                    <a:pt x="239" y="407"/>
                    <a:pt x="241" y="417"/>
                    <a:pt x="242" y="419"/>
                  </a:cubicBezTo>
                  <a:cubicBezTo>
                    <a:pt x="242" y="420"/>
                    <a:pt x="244" y="422"/>
                    <a:pt x="245" y="423"/>
                  </a:cubicBezTo>
                  <a:cubicBezTo>
                    <a:pt x="247" y="424"/>
                    <a:pt x="248" y="424"/>
                    <a:pt x="250" y="424"/>
                  </a:cubicBezTo>
                  <a:cubicBezTo>
                    <a:pt x="252" y="423"/>
                    <a:pt x="254" y="422"/>
                    <a:pt x="255" y="421"/>
                  </a:cubicBezTo>
                  <a:cubicBezTo>
                    <a:pt x="256" y="420"/>
                    <a:pt x="257" y="418"/>
                    <a:pt x="256" y="416"/>
                  </a:cubicBezTo>
                  <a:cubicBezTo>
                    <a:pt x="256" y="414"/>
                    <a:pt x="255" y="404"/>
                    <a:pt x="255" y="394"/>
                  </a:cubicBezTo>
                  <a:cubicBezTo>
                    <a:pt x="259" y="393"/>
                    <a:pt x="264" y="392"/>
                    <a:pt x="268" y="391"/>
                  </a:cubicBezTo>
                  <a:cubicBezTo>
                    <a:pt x="272" y="399"/>
                    <a:pt x="276" y="409"/>
                    <a:pt x="277" y="411"/>
                  </a:cubicBezTo>
                  <a:cubicBezTo>
                    <a:pt x="278" y="412"/>
                    <a:pt x="279" y="413"/>
                    <a:pt x="281" y="414"/>
                  </a:cubicBezTo>
                  <a:cubicBezTo>
                    <a:pt x="283" y="415"/>
                    <a:pt x="284" y="415"/>
                    <a:pt x="286" y="414"/>
                  </a:cubicBezTo>
                  <a:cubicBezTo>
                    <a:pt x="288" y="413"/>
                    <a:pt x="289" y="412"/>
                    <a:pt x="290" y="411"/>
                  </a:cubicBezTo>
                  <a:cubicBezTo>
                    <a:pt x="291" y="409"/>
                    <a:pt x="291" y="407"/>
                    <a:pt x="291" y="405"/>
                  </a:cubicBezTo>
                  <a:cubicBezTo>
                    <a:pt x="290" y="403"/>
                    <a:pt x="288" y="393"/>
                    <a:pt x="286" y="384"/>
                  </a:cubicBezTo>
                  <a:cubicBezTo>
                    <a:pt x="290" y="383"/>
                    <a:pt x="294" y="381"/>
                    <a:pt x="298" y="379"/>
                  </a:cubicBezTo>
                  <a:cubicBezTo>
                    <a:pt x="303" y="386"/>
                    <a:pt x="309" y="395"/>
                    <a:pt x="310" y="396"/>
                  </a:cubicBezTo>
                  <a:cubicBezTo>
                    <a:pt x="311" y="398"/>
                    <a:pt x="313" y="399"/>
                    <a:pt x="315" y="399"/>
                  </a:cubicBezTo>
                  <a:cubicBezTo>
                    <a:pt x="317" y="399"/>
                    <a:pt x="318" y="399"/>
                    <a:pt x="320" y="398"/>
                  </a:cubicBezTo>
                  <a:cubicBezTo>
                    <a:pt x="322" y="397"/>
                    <a:pt x="323" y="396"/>
                    <a:pt x="323" y="394"/>
                  </a:cubicBezTo>
                  <a:cubicBezTo>
                    <a:pt x="324" y="393"/>
                    <a:pt x="324" y="391"/>
                    <a:pt x="323" y="389"/>
                  </a:cubicBezTo>
                  <a:cubicBezTo>
                    <a:pt x="322" y="387"/>
                    <a:pt x="318" y="378"/>
                    <a:pt x="314" y="369"/>
                  </a:cubicBezTo>
                  <a:cubicBezTo>
                    <a:pt x="318" y="367"/>
                    <a:pt x="322" y="364"/>
                    <a:pt x="325" y="361"/>
                  </a:cubicBezTo>
                  <a:cubicBezTo>
                    <a:pt x="332" y="368"/>
                    <a:pt x="339" y="375"/>
                    <a:pt x="341" y="377"/>
                  </a:cubicBezTo>
                  <a:cubicBezTo>
                    <a:pt x="342" y="378"/>
                    <a:pt x="344" y="379"/>
                    <a:pt x="345" y="379"/>
                  </a:cubicBezTo>
                  <a:cubicBezTo>
                    <a:pt x="347" y="379"/>
                    <a:pt x="349" y="378"/>
                    <a:pt x="350" y="377"/>
                  </a:cubicBezTo>
                  <a:cubicBezTo>
                    <a:pt x="352" y="376"/>
                    <a:pt x="353" y="374"/>
                    <a:pt x="353" y="372"/>
                  </a:cubicBezTo>
                  <a:cubicBezTo>
                    <a:pt x="353" y="371"/>
                    <a:pt x="353" y="369"/>
                    <a:pt x="352" y="367"/>
                  </a:cubicBezTo>
                  <a:cubicBezTo>
                    <a:pt x="351" y="366"/>
                    <a:pt x="345" y="357"/>
                    <a:pt x="340" y="349"/>
                  </a:cubicBezTo>
                  <a:cubicBezTo>
                    <a:pt x="343" y="346"/>
                    <a:pt x="346" y="343"/>
                    <a:pt x="349" y="340"/>
                  </a:cubicBezTo>
                  <a:cubicBezTo>
                    <a:pt x="357" y="345"/>
                    <a:pt x="365" y="351"/>
                    <a:pt x="367" y="352"/>
                  </a:cubicBezTo>
                  <a:cubicBezTo>
                    <a:pt x="369" y="353"/>
                    <a:pt x="370" y="353"/>
                    <a:pt x="372" y="353"/>
                  </a:cubicBezTo>
                  <a:cubicBezTo>
                    <a:pt x="374" y="353"/>
                    <a:pt x="375" y="352"/>
                    <a:pt x="377" y="351"/>
                  </a:cubicBezTo>
                  <a:cubicBezTo>
                    <a:pt x="378" y="349"/>
                    <a:pt x="378" y="347"/>
                    <a:pt x="378" y="346"/>
                  </a:cubicBezTo>
                  <a:cubicBezTo>
                    <a:pt x="378" y="344"/>
                    <a:pt x="378" y="342"/>
                    <a:pt x="377" y="341"/>
                  </a:cubicBezTo>
                  <a:cubicBezTo>
                    <a:pt x="375" y="339"/>
                    <a:pt x="368" y="332"/>
                    <a:pt x="361" y="325"/>
                  </a:cubicBezTo>
                  <a:cubicBezTo>
                    <a:pt x="364" y="322"/>
                    <a:pt x="367" y="318"/>
                    <a:pt x="369" y="314"/>
                  </a:cubicBezTo>
                  <a:cubicBezTo>
                    <a:pt x="377" y="318"/>
                    <a:pt x="387" y="322"/>
                    <a:pt x="389" y="323"/>
                  </a:cubicBezTo>
                  <a:cubicBezTo>
                    <a:pt x="390" y="324"/>
                    <a:pt x="392" y="324"/>
                    <a:pt x="394" y="323"/>
                  </a:cubicBezTo>
                  <a:cubicBezTo>
                    <a:pt x="396" y="323"/>
                    <a:pt x="397" y="322"/>
                    <a:pt x="398" y="320"/>
                  </a:cubicBezTo>
                  <a:cubicBezTo>
                    <a:pt x="399" y="318"/>
                    <a:pt x="399" y="317"/>
                    <a:pt x="399" y="315"/>
                  </a:cubicBezTo>
                  <a:cubicBezTo>
                    <a:pt x="399" y="313"/>
                    <a:pt x="398" y="312"/>
                    <a:pt x="396" y="310"/>
                  </a:cubicBezTo>
                  <a:cubicBezTo>
                    <a:pt x="394" y="309"/>
                    <a:pt x="386" y="303"/>
                    <a:pt x="378" y="298"/>
                  </a:cubicBezTo>
                  <a:cubicBezTo>
                    <a:pt x="380" y="294"/>
                    <a:pt x="382" y="290"/>
                    <a:pt x="384" y="286"/>
                  </a:cubicBezTo>
                  <a:cubicBezTo>
                    <a:pt x="393" y="288"/>
                    <a:pt x="403" y="291"/>
                    <a:pt x="405" y="291"/>
                  </a:cubicBezTo>
                  <a:cubicBezTo>
                    <a:pt x="407" y="292"/>
                    <a:pt x="409" y="291"/>
                    <a:pt x="410" y="290"/>
                  </a:cubicBezTo>
                  <a:cubicBezTo>
                    <a:pt x="412" y="289"/>
                    <a:pt x="413" y="288"/>
                    <a:pt x="414" y="286"/>
                  </a:cubicBezTo>
                  <a:cubicBezTo>
                    <a:pt x="414" y="285"/>
                    <a:pt x="414" y="283"/>
                    <a:pt x="414" y="281"/>
                  </a:cubicBezTo>
                  <a:cubicBezTo>
                    <a:pt x="413" y="279"/>
                    <a:pt x="412" y="278"/>
                    <a:pt x="410" y="277"/>
                  </a:cubicBezTo>
                  <a:cubicBezTo>
                    <a:pt x="408" y="276"/>
                    <a:pt x="399" y="272"/>
                    <a:pt x="391" y="268"/>
                  </a:cubicBezTo>
                  <a:cubicBezTo>
                    <a:pt x="392" y="264"/>
                    <a:pt x="393" y="259"/>
                    <a:pt x="394" y="255"/>
                  </a:cubicBezTo>
                  <a:cubicBezTo>
                    <a:pt x="403" y="255"/>
                    <a:pt x="414" y="256"/>
                    <a:pt x="416" y="256"/>
                  </a:cubicBezTo>
                  <a:cubicBezTo>
                    <a:pt x="418" y="257"/>
                    <a:pt x="419" y="256"/>
                    <a:pt x="421" y="255"/>
                  </a:cubicBezTo>
                  <a:cubicBezTo>
                    <a:pt x="422" y="254"/>
                    <a:pt x="423" y="252"/>
                    <a:pt x="423" y="250"/>
                  </a:cubicBezTo>
                  <a:cubicBezTo>
                    <a:pt x="424" y="248"/>
                    <a:pt x="423" y="247"/>
                    <a:pt x="422" y="245"/>
                  </a:cubicBezTo>
                  <a:cubicBezTo>
                    <a:pt x="422" y="244"/>
                    <a:pt x="420" y="242"/>
                    <a:pt x="418" y="242"/>
                  </a:cubicBezTo>
                  <a:cubicBezTo>
                    <a:pt x="416" y="241"/>
                    <a:pt x="406" y="239"/>
                    <a:pt x="397" y="236"/>
                  </a:cubicBezTo>
                  <a:cubicBezTo>
                    <a:pt x="398" y="232"/>
                    <a:pt x="398" y="227"/>
                    <a:pt x="399" y="223"/>
                  </a:cubicBezTo>
                  <a:cubicBezTo>
                    <a:pt x="408" y="222"/>
                    <a:pt x="418" y="221"/>
                    <a:pt x="420" y="221"/>
                  </a:cubicBezTo>
                  <a:close/>
                  <a:moveTo>
                    <a:pt x="213" y="363"/>
                  </a:moveTo>
                  <a:cubicBezTo>
                    <a:pt x="130" y="363"/>
                    <a:pt x="63" y="296"/>
                    <a:pt x="63" y="213"/>
                  </a:cubicBezTo>
                  <a:cubicBezTo>
                    <a:pt x="63" y="130"/>
                    <a:pt x="130" y="63"/>
                    <a:pt x="213" y="63"/>
                  </a:cubicBezTo>
                  <a:cubicBezTo>
                    <a:pt x="296" y="63"/>
                    <a:pt x="363" y="130"/>
                    <a:pt x="363" y="213"/>
                  </a:cubicBezTo>
                  <a:cubicBezTo>
                    <a:pt x="363" y="296"/>
                    <a:pt x="296" y="363"/>
                    <a:pt x="213" y="363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5" name="îś1iḓé">
              <a:extLst>
                <a:ext uri="{FF2B5EF4-FFF2-40B4-BE49-F238E27FC236}">
                  <a16:creationId xmlns:a16="http://schemas.microsoft.com/office/drawing/2014/main" id="{D67B0022-F4CF-FBEB-4F95-07E221BA1A65}"/>
                </a:ext>
              </a:extLst>
            </p:cNvPr>
            <p:cNvSpPr/>
            <p:nvPr/>
          </p:nvSpPr>
          <p:spPr bwMode="auto">
            <a:xfrm>
              <a:off x="1920032" y="2929764"/>
              <a:ext cx="1364923" cy="1366566"/>
            </a:xfrm>
            <a:custGeom>
              <a:avLst/>
              <a:gdLst/>
              <a:ahLst/>
              <a:cxnLst>
                <a:cxn ang="0">
                  <a:pos x="593" y="577"/>
                </a:cxn>
                <a:cxn ang="0">
                  <a:pos x="631" y="546"/>
                </a:cxn>
                <a:cxn ang="0">
                  <a:pos x="647" y="500"/>
                </a:cxn>
                <a:cxn ang="0">
                  <a:pos x="626" y="461"/>
                </a:cxn>
                <a:cxn ang="0">
                  <a:pos x="681" y="428"/>
                </a:cxn>
                <a:cxn ang="0">
                  <a:pos x="689" y="385"/>
                </a:cxn>
                <a:cxn ang="0">
                  <a:pos x="648" y="336"/>
                </a:cxn>
                <a:cxn ang="0">
                  <a:pos x="681" y="305"/>
                </a:cxn>
                <a:cxn ang="0">
                  <a:pos x="682" y="257"/>
                </a:cxn>
                <a:cxn ang="0">
                  <a:pos x="657" y="215"/>
                </a:cxn>
                <a:cxn ang="0">
                  <a:pos x="613" y="205"/>
                </a:cxn>
                <a:cxn ang="0">
                  <a:pos x="624" y="142"/>
                </a:cxn>
                <a:cxn ang="0">
                  <a:pos x="596" y="109"/>
                </a:cxn>
                <a:cxn ang="0">
                  <a:pos x="532" y="108"/>
                </a:cxn>
                <a:cxn ang="0">
                  <a:pos x="530" y="63"/>
                </a:cxn>
                <a:cxn ang="0">
                  <a:pos x="493" y="32"/>
                </a:cxn>
                <a:cxn ang="0">
                  <a:pos x="445" y="24"/>
                </a:cxn>
                <a:cxn ang="0">
                  <a:pos x="410" y="51"/>
                </a:cxn>
                <a:cxn ang="0">
                  <a:pos x="369" y="2"/>
                </a:cxn>
                <a:cxn ang="0">
                  <a:pos x="324" y="2"/>
                </a:cxn>
                <a:cxn ang="0">
                  <a:pos x="283" y="51"/>
                </a:cxn>
                <a:cxn ang="0">
                  <a:pos x="248" y="24"/>
                </a:cxn>
                <a:cxn ang="0">
                  <a:pos x="200" y="32"/>
                </a:cxn>
                <a:cxn ang="0">
                  <a:pos x="163" y="63"/>
                </a:cxn>
                <a:cxn ang="0">
                  <a:pos x="161" y="108"/>
                </a:cxn>
                <a:cxn ang="0">
                  <a:pos x="97" y="109"/>
                </a:cxn>
                <a:cxn ang="0">
                  <a:pos x="69" y="142"/>
                </a:cxn>
                <a:cxn ang="0">
                  <a:pos x="80" y="205"/>
                </a:cxn>
                <a:cxn ang="0">
                  <a:pos x="36" y="215"/>
                </a:cxn>
                <a:cxn ang="0">
                  <a:pos x="11" y="257"/>
                </a:cxn>
                <a:cxn ang="0">
                  <a:pos x="12" y="305"/>
                </a:cxn>
                <a:cxn ang="0">
                  <a:pos x="45" y="336"/>
                </a:cxn>
                <a:cxn ang="0">
                  <a:pos x="4" y="385"/>
                </a:cxn>
                <a:cxn ang="0">
                  <a:pos x="12" y="428"/>
                </a:cxn>
                <a:cxn ang="0">
                  <a:pos x="67" y="461"/>
                </a:cxn>
                <a:cxn ang="0">
                  <a:pos x="46" y="500"/>
                </a:cxn>
                <a:cxn ang="0">
                  <a:pos x="62" y="546"/>
                </a:cxn>
                <a:cxn ang="0">
                  <a:pos x="100" y="577"/>
                </a:cxn>
                <a:cxn ang="0">
                  <a:pos x="144" y="571"/>
                </a:cxn>
                <a:cxn ang="0">
                  <a:pos x="156" y="634"/>
                </a:cxn>
                <a:cxn ang="0">
                  <a:pos x="194" y="656"/>
                </a:cxn>
                <a:cxn ang="0">
                  <a:pos x="254" y="635"/>
                </a:cxn>
                <a:cxn ang="0">
                  <a:pos x="271" y="676"/>
                </a:cxn>
                <a:cxn ang="0">
                  <a:pos x="316" y="693"/>
                </a:cxn>
                <a:cxn ang="0">
                  <a:pos x="364" y="684"/>
                </a:cxn>
                <a:cxn ang="0">
                  <a:pos x="388" y="646"/>
                </a:cxn>
                <a:cxn ang="0">
                  <a:pos x="443" y="678"/>
                </a:cxn>
                <a:cxn ang="0">
                  <a:pos x="485" y="663"/>
                </a:cxn>
                <a:cxn ang="0">
                  <a:pos x="507" y="603"/>
                </a:cxn>
                <a:cxn ang="0">
                  <a:pos x="550" y="616"/>
                </a:cxn>
                <a:cxn ang="0">
                  <a:pos x="192" y="192"/>
                </a:cxn>
              </a:cxnLst>
              <a:rect l="0" t="0" r="r" b="b"/>
              <a:pathLst>
                <a:path w="693" h="694">
                  <a:moveTo>
                    <a:pt x="576" y="594"/>
                  </a:moveTo>
                  <a:cubicBezTo>
                    <a:pt x="579" y="596"/>
                    <a:pt x="582" y="597"/>
                    <a:pt x="584" y="596"/>
                  </a:cubicBezTo>
                  <a:cubicBezTo>
                    <a:pt x="587" y="596"/>
                    <a:pt x="590" y="595"/>
                    <a:pt x="592" y="593"/>
                  </a:cubicBezTo>
                  <a:cubicBezTo>
                    <a:pt x="594" y="591"/>
                    <a:pt x="595" y="588"/>
                    <a:pt x="596" y="585"/>
                  </a:cubicBezTo>
                  <a:cubicBezTo>
                    <a:pt x="596" y="582"/>
                    <a:pt x="595" y="579"/>
                    <a:pt x="593" y="577"/>
                  </a:cubicBezTo>
                  <a:cubicBezTo>
                    <a:pt x="591" y="574"/>
                    <a:pt x="580" y="561"/>
                    <a:pt x="571" y="550"/>
                  </a:cubicBezTo>
                  <a:cubicBezTo>
                    <a:pt x="576" y="544"/>
                    <a:pt x="580" y="538"/>
                    <a:pt x="585" y="533"/>
                  </a:cubicBezTo>
                  <a:cubicBezTo>
                    <a:pt x="598" y="540"/>
                    <a:pt x="613" y="549"/>
                    <a:pt x="616" y="550"/>
                  </a:cubicBezTo>
                  <a:cubicBezTo>
                    <a:pt x="618" y="552"/>
                    <a:pt x="621" y="552"/>
                    <a:pt x="624" y="551"/>
                  </a:cubicBezTo>
                  <a:cubicBezTo>
                    <a:pt x="627" y="551"/>
                    <a:pt x="629" y="549"/>
                    <a:pt x="631" y="546"/>
                  </a:cubicBezTo>
                  <a:cubicBezTo>
                    <a:pt x="633" y="544"/>
                    <a:pt x="633" y="541"/>
                    <a:pt x="633" y="538"/>
                  </a:cubicBezTo>
                  <a:cubicBezTo>
                    <a:pt x="633" y="535"/>
                    <a:pt x="632" y="533"/>
                    <a:pt x="629" y="531"/>
                  </a:cubicBezTo>
                  <a:cubicBezTo>
                    <a:pt x="627" y="528"/>
                    <a:pt x="614" y="517"/>
                    <a:pt x="602" y="508"/>
                  </a:cubicBezTo>
                  <a:cubicBezTo>
                    <a:pt x="606" y="501"/>
                    <a:pt x="610" y="495"/>
                    <a:pt x="613" y="488"/>
                  </a:cubicBezTo>
                  <a:cubicBezTo>
                    <a:pt x="628" y="494"/>
                    <a:pt x="644" y="499"/>
                    <a:pt x="647" y="500"/>
                  </a:cubicBezTo>
                  <a:cubicBezTo>
                    <a:pt x="650" y="501"/>
                    <a:pt x="653" y="501"/>
                    <a:pt x="655" y="500"/>
                  </a:cubicBezTo>
                  <a:cubicBezTo>
                    <a:pt x="658" y="499"/>
                    <a:pt x="660" y="497"/>
                    <a:pt x="661" y="494"/>
                  </a:cubicBezTo>
                  <a:cubicBezTo>
                    <a:pt x="663" y="491"/>
                    <a:pt x="663" y="488"/>
                    <a:pt x="662" y="485"/>
                  </a:cubicBezTo>
                  <a:cubicBezTo>
                    <a:pt x="661" y="483"/>
                    <a:pt x="660" y="480"/>
                    <a:pt x="657" y="479"/>
                  </a:cubicBezTo>
                  <a:cubicBezTo>
                    <a:pt x="654" y="477"/>
                    <a:pt x="640" y="468"/>
                    <a:pt x="626" y="461"/>
                  </a:cubicBezTo>
                  <a:cubicBezTo>
                    <a:pt x="629" y="454"/>
                    <a:pt x="632" y="447"/>
                    <a:pt x="634" y="440"/>
                  </a:cubicBezTo>
                  <a:cubicBezTo>
                    <a:pt x="649" y="442"/>
                    <a:pt x="666" y="445"/>
                    <a:pt x="669" y="446"/>
                  </a:cubicBezTo>
                  <a:cubicBezTo>
                    <a:pt x="672" y="446"/>
                    <a:pt x="675" y="445"/>
                    <a:pt x="677" y="444"/>
                  </a:cubicBezTo>
                  <a:cubicBezTo>
                    <a:pt x="679" y="442"/>
                    <a:pt x="681" y="440"/>
                    <a:pt x="682" y="437"/>
                  </a:cubicBezTo>
                  <a:cubicBezTo>
                    <a:pt x="683" y="434"/>
                    <a:pt x="682" y="431"/>
                    <a:pt x="681" y="428"/>
                  </a:cubicBezTo>
                  <a:cubicBezTo>
                    <a:pt x="680" y="426"/>
                    <a:pt x="678" y="424"/>
                    <a:pt x="675" y="423"/>
                  </a:cubicBezTo>
                  <a:cubicBezTo>
                    <a:pt x="672" y="421"/>
                    <a:pt x="656" y="415"/>
                    <a:pt x="642" y="410"/>
                  </a:cubicBezTo>
                  <a:cubicBezTo>
                    <a:pt x="643" y="403"/>
                    <a:pt x="645" y="396"/>
                    <a:pt x="646" y="388"/>
                  </a:cubicBezTo>
                  <a:cubicBezTo>
                    <a:pt x="661" y="388"/>
                    <a:pt x="678" y="388"/>
                    <a:pt x="681" y="388"/>
                  </a:cubicBezTo>
                  <a:cubicBezTo>
                    <a:pt x="684" y="388"/>
                    <a:pt x="687" y="387"/>
                    <a:pt x="689" y="385"/>
                  </a:cubicBezTo>
                  <a:cubicBezTo>
                    <a:pt x="691" y="383"/>
                    <a:pt x="692" y="380"/>
                    <a:pt x="693" y="377"/>
                  </a:cubicBezTo>
                  <a:cubicBezTo>
                    <a:pt x="693" y="374"/>
                    <a:pt x="692" y="371"/>
                    <a:pt x="690" y="369"/>
                  </a:cubicBezTo>
                  <a:cubicBezTo>
                    <a:pt x="689" y="367"/>
                    <a:pt x="686" y="365"/>
                    <a:pt x="683" y="364"/>
                  </a:cubicBezTo>
                  <a:cubicBezTo>
                    <a:pt x="680" y="364"/>
                    <a:pt x="663" y="361"/>
                    <a:pt x="648" y="358"/>
                  </a:cubicBezTo>
                  <a:cubicBezTo>
                    <a:pt x="649" y="351"/>
                    <a:pt x="649" y="343"/>
                    <a:pt x="648" y="336"/>
                  </a:cubicBezTo>
                  <a:cubicBezTo>
                    <a:pt x="663" y="333"/>
                    <a:pt x="680" y="330"/>
                    <a:pt x="683" y="329"/>
                  </a:cubicBezTo>
                  <a:cubicBezTo>
                    <a:pt x="686" y="329"/>
                    <a:pt x="689" y="327"/>
                    <a:pt x="690" y="325"/>
                  </a:cubicBezTo>
                  <a:cubicBezTo>
                    <a:pt x="692" y="322"/>
                    <a:pt x="693" y="320"/>
                    <a:pt x="693" y="317"/>
                  </a:cubicBezTo>
                  <a:cubicBezTo>
                    <a:pt x="692" y="313"/>
                    <a:pt x="691" y="311"/>
                    <a:pt x="689" y="309"/>
                  </a:cubicBezTo>
                  <a:cubicBezTo>
                    <a:pt x="687" y="307"/>
                    <a:pt x="684" y="305"/>
                    <a:pt x="681" y="305"/>
                  </a:cubicBezTo>
                  <a:cubicBezTo>
                    <a:pt x="678" y="305"/>
                    <a:pt x="661" y="305"/>
                    <a:pt x="646" y="305"/>
                  </a:cubicBezTo>
                  <a:cubicBezTo>
                    <a:pt x="645" y="298"/>
                    <a:pt x="643" y="291"/>
                    <a:pt x="642" y="283"/>
                  </a:cubicBezTo>
                  <a:cubicBezTo>
                    <a:pt x="656" y="278"/>
                    <a:pt x="672" y="272"/>
                    <a:pt x="675" y="271"/>
                  </a:cubicBezTo>
                  <a:cubicBezTo>
                    <a:pt x="678" y="270"/>
                    <a:pt x="680" y="268"/>
                    <a:pt x="681" y="265"/>
                  </a:cubicBezTo>
                  <a:cubicBezTo>
                    <a:pt x="682" y="263"/>
                    <a:pt x="683" y="260"/>
                    <a:pt x="682" y="257"/>
                  </a:cubicBezTo>
                  <a:cubicBezTo>
                    <a:pt x="681" y="254"/>
                    <a:pt x="679" y="251"/>
                    <a:pt x="677" y="250"/>
                  </a:cubicBezTo>
                  <a:cubicBezTo>
                    <a:pt x="675" y="248"/>
                    <a:pt x="672" y="247"/>
                    <a:pt x="669" y="248"/>
                  </a:cubicBezTo>
                  <a:cubicBezTo>
                    <a:pt x="666" y="248"/>
                    <a:pt x="649" y="251"/>
                    <a:pt x="634" y="254"/>
                  </a:cubicBezTo>
                  <a:cubicBezTo>
                    <a:pt x="632" y="247"/>
                    <a:pt x="629" y="240"/>
                    <a:pt x="626" y="233"/>
                  </a:cubicBezTo>
                  <a:cubicBezTo>
                    <a:pt x="640" y="225"/>
                    <a:pt x="654" y="217"/>
                    <a:pt x="657" y="215"/>
                  </a:cubicBezTo>
                  <a:cubicBezTo>
                    <a:pt x="660" y="214"/>
                    <a:pt x="661" y="211"/>
                    <a:pt x="662" y="208"/>
                  </a:cubicBezTo>
                  <a:cubicBezTo>
                    <a:pt x="663" y="206"/>
                    <a:pt x="663" y="203"/>
                    <a:pt x="661" y="200"/>
                  </a:cubicBezTo>
                  <a:cubicBezTo>
                    <a:pt x="660" y="197"/>
                    <a:pt x="658" y="195"/>
                    <a:pt x="655" y="194"/>
                  </a:cubicBezTo>
                  <a:cubicBezTo>
                    <a:pt x="653" y="193"/>
                    <a:pt x="650" y="192"/>
                    <a:pt x="647" y="193"/>
                  </a:cubicBezTo>
                  <a:cubicBezTo>
                    <a:pt x="644" y="194"/>
                    <a:pt x="628" y="200"/>
                    <a:pt x="613" y="205"/>
                  </a:cubicBezTo>
                  <a:cubicBezTo>
                    <a:pt x="610" y="199"/>
                    <a:pt x="606" y="192"/>
                    <a:pt x="602" y="186"/>
                  </a:cubicBezTo>
                  <a:cubicBezTo>
                    <a:pt x="614" y="176"/>
                    <a:pt x="627" y="165"/>
                    <a:pt x="629" y="163"/>
                  </a:cubicBezTo>
                  <a:cubicBezTo>
                    <a:pt x="632" y="161"/>
                    <a:pt x="633" y="158"/>
                    <a:pt x="633" y="156"/>
                  </a:cubicBezTo>
                  <a:cubicBezTo>
                    <a:pt x="633" y="153"/>
                    <a:pt x="633" y="150"/>
                    <a:pt x="631" y="147"/>
                  </a:cubicBezTo>
                  <a:cubicBezTo>
                    <a:pt x="629" y="145"/>
                    <a:pt x="627" y="143"/>
                    <a:pt x="624" y="142"/>
                  </a:cubicBezTo>
                  <a:cubicBezTo>
                    <a:pt x="621" y="142"/>
                    <a:pt x="618" y="142"/>
                    <a:pt x="616" y="143"/>
                  </a:cubicBezTo>
                  <a:cubicBezTo>
                    <a:pt x="613" y="145"/>
                    <a:pt x="598" y="153"/>
                    <a:pt x="585" y="161"/>
                  </a:cubicBezTo>
                  <a:cubicBezTo>
                    <a:pt x="580" y="155"/>
                    <a:pt x="576" y="150"/>
                    <a:pt x="571" y="144"/>
                  </a:cubicBezTo>
                  <a:cubicBezTo>
                    <a:pt x="580" y="132"/>
                    <a:pt x="591" y="119"/>
                    <a:pt x="593" y="117"/>
                  </a:cubicBezTo>
                  <a:cubicBezTo>
                    <a:pt x="595" y="114"/>
                    <a:pt x="596" y="111"/>
                    <a:pt x="596" y="109"/>
                  </a:cubicBezTo>
                  <a:cubicBezTo>
                    <a:pt x="595" y="106"/>
                    <a:pt x="594" y="103"/>
                    <a:pt x="592" y="101"/>
                  </a:cubicBezTo>
                  <a:cubicBezTo>
                    <a:pt x="590" y="99"/>
                    <a:pt x="587" y="97"/>
                    <a:pt x="584" y="97"/>
                  </a:cubicBezTo>
                  <a:cubicBezTo>
                    <a:pt x="582" y="97"/>
                    <a:pt x="579" y="98"/>
                    <a:pt x="576" y="100"/>
                  </a:cubicBezTo>
                  <a:cubicBezTo>
                    <a:pt x="574" y="102"/>
                    <a:pt x="561" y="113"/>
                    <a:pt x="549" y="122"/>
                  </a:cubicBezTo>
                  <a:cubicBezTo>
                    <a:pt x="543" y="117"/>
                    <a:pt x="538" y="113"/>
                    <a:pt x="532" y="108"/>
                  </a:cubicBezTo>
                  <a:cubicBezTo>
                    <a:pt x="540" y="95"/>
                    <a:pt x="548" y="80"/>
                    <a:pt x="550" y="77"/>
                  </a:cubicBezTo>
                  <a:cubicBezTo>
                    <a:pt x="551" y="75"/>
                    <a:pt x="551" y="72"/>
                    <a:pt x="551" y="69"/>
                  </a:cubicBezTo>
                  <a:cubicBezTo>
                    <a:pt x="550" y="66"/>
                    <a:pt x="548" y="64"/>
                    <a:pt x="546" y="62"/>
                  </a:cubicBezTo>
                  <a:cubicBezTo>
                    <a:pt x="543" y="60"/>
                    <a:pt x="540" y="59"/>
                    <a:pt x="538" y="60"/>
                  </a:cubicBezTo>
                  <a:cubicBezTo>
                    <a:pt x="535" y="60"/>
                    <a:pt x="532" y="61"/>
                    <a:pt x="530" y="63"/>
                  </a:cubicBezTo>
                  <a:cubicBezTo>
                    <a:pt x="528" y="66"/>
                    <a:pt x="517" y="79"/>
                    <a:pt x="507" y="90"/>
                  </a:cubicBezTo>
                  <a:cubicBezTo>
                    <a:pt x="501" y="87"/>
                    <a:pt x="494" y="83"/>
                    <a:pt x="488" y="79"/>
                  </a:cubicBezTo>
                  <a:cubicBezTo>
                    <a:pt x="493" y="65"/>
                    <a:pt x="499" y="49"/>
                    <a:pt x="500" y="46"/>
                  </a:cubicBezTo>
                  <a:cubicBezTo>
                    <a:pt x="501" y="43"/>
                    <a:pt x="500" y="40"/>
                    <a:pt x="499" y="38"/>
                  </a:cubicBezTo>
                  <a:cubicBezTo>
                    <a:pt x="498" y="35"/>
                    <a:pt x="496" y="33"/>
                    <a:pt x="493" y="32"/>
                  </a:cubicBezTo>
                  <a:cubicBezTo>
                    <a:pt x="491" y="30"/>
                    <a:pt x="488" y="30"/>
                    <a:pt x="485" y="31"/>
                  </a:cubicBezTo>
                  <a:cubicBezTo>
                    <a:pt x="482" y="32"/>
                    <a:pt x="480" y="33"/>
                    <a:pt x="478" y="36"/>
                  </a:cubicBezTo>
                  <a:cubicBezTo>
                    <a:pt x="476" y="39"/>
                    <a:pt x="468" y="53"/>
                    <a:pt x="460" y="66"/>
                  </a:cubicBezTo>
                  <a:cubicBezTo>
                    <a:pt x="453" y="64"/>
                    <a:pt x="446" y="61"/>
                    <a:pt x="439" y="59"/>
                  </a:cubicBezTo>
                  <a:cubicBezTo>
                    <a:pt x="442" y="44"/>
                    <a:pt x="445" y="27"/>
                    <a:pt x="445" y="24"/>
                  </a:cubicBezTo>
                  <a:cubicBezTo>
                    <a:pt x="446" y="21"/>
                    <a:pt x="445" y="18"/>
                    <a:pt x="443" y="16"/>
                  </a:cubicBezTo>
                  <a:cubicBezTo>
                    <a:pt x="442" y="13"/>
                    <a:pt x="439" y="12"/>
                    <a:pt x="436" y="11"/>
                  </a:cubicBezTo>
                  <a:cubicBezTo>
                    <a:pt x="434" y="10"/>
                    <a:pt x="431" y="10"/>
                    <a:pt x="428" y="12"/>
                  </a:cubicBezTo>
                  <a:cubicBezTo>
                    <a:pt x="425" y="13"/>
                    <a:pt x="423" y="15"/>
                    <a:pt x="422" y="18"/>
                  </a:cubicBezTo>
                  <a:cubicBezTo>
                    <a:pt x="421" y="21"/>
                    <a:pt x="415" y="37"/>
                    <a:pt x="410" y="51"/>
                  </a:cubicBezTo>
                  <a:cubicBezTo>
                    <a:pt x="403" y="49"/>
                    <a:pt x="395" y="48"/>
                    <a:pt x="388" y="47"/>
                  </a:cubicBezTo>
                  <a:cubicBezTo>
                    <a:pt x="388" y="32"/>
                    <a:pt x="388" y="15"/>
                    <a:pt x="388" y="12"/>
                  </a:cubicBezTo>
                  <a:cubicBezTo>
                    <a:pt x="388" y="9"/>
                    <a:pt x="387" y="6"/>
                    <a:pt x="385" y="4"/>
                  </a:cubicBezTo>
                  <a:cubicBezTo>
                    <a:pt x="382" y="2"/>
                    <a:pt x="380" y="0"/>
                    <a:pt x="377" y="0"/>
                  </a:cubicBezTo>
                  <a:cubicBezTo>
                    <a:pt x="374" y="0"/>
                    <a:pt x="371" y="1"/>
                    <a:pt x="369" y="2"/>
                  </a:cubicBezTo>
                  <a:cubicBezTo>
                    <a:pt x="366" y="4"/>
                    <a:pt x="364" y="7"/>
                    <a:pt x="364" y="10"/>
                  </a:cubicBezTo>
                  <a:cubicBezTo>
                    <a:pt x="363" y="13"/>
                    <a:pt x="360" y="30"/>
                    <a:pt x="358" y="45"/>
                  </a:cubicBezTo>
                  <a:cubicBezTo>
                    <a:pt x="350" y="44"/>
                    <a:pt x="343" y="44"/>
                    <a:pt x="336" y="45"/>
                  </a:cubicBezTo>
                  <a:cubicBezTo>
                    <a:pt x="333" y="30"/>
                    <a:pt x="330" y="13"/>
                    <a:pt x="329" y="10"/>
                  </a:cubicBezTo>
                  <a:cubicBezTo>
                    <a:pt x="329" y="7"/>
                    <a:pt x="327" y="4"/>
                    <a:pt x="324" y="2"/>
                  </a:cubicBezTo>
                  <a:cubicBezTo>
                    <a:pt x="322" y="1"/>
                    <a:pt x="319" y="0"/>
                    <a:pt x="316" y="0"/>
                  </a:cubicBezTo>
                  <a:cubicBezTo>
                    <a:pt x="313" y="0"/>
                    <a:pt x="311" y="2"/>
                    <a:pt x="309" y="4"/>
                  </a:cubicBezTo>
                  <a:cubicBezTo>
                    <a:pt x="307" y="6"/>
                    <a:pt x="305" y="9"/>
                    <a:pt x="305" y="12"/>
                  </a:cubicBezTo>
                  <a:cubicBezTo>
                    <a:pt x="305" y="15"/>
                    <a:pt x="305" y="32"/>
                    <a:pt x="305" y="47"/>
                  </a:cubicBezTo>
                  <a:cubicBezTo>
                    <a:pt x="298" y="48"/>
                    <a:pt x="290" y="49"/>
                    <a:pt x="283" y="51"/>
                  </a:cubicBezTo>
                  <a:cubicBezTo>
                    <a:pt x="278" y="37"/>
                    <a:pt x="272" y="21"/>
                    <a:pt x="271" y="18"/>
                  </a:cubicBezTo>
                  <a:cubicBezTo>
                    <a:pt x="270" y="15"/>
                    <a:pt x="268" y="13"/>
                    <a:pt x="265" y="12"/>
                  </a:cubicBezTo>
                  <a:cubicBezTo>
                    <a:pt x="263" y="10"/>
                    <a:pt x="260" y="10"/>
                    <a:pt x="257" y="11"/>
                  </a:cubicBezTo>
                  <a:cubicBezTo>
                    <a:pt x="254" y="12"/>
                    <a:pt x="251" y="13"/>
                    <a:pt x="250" y="16"/>
                  </a:cubicBezTo>
                  <a:cubicBezTo>
                    <a:pt x="248" y="18"/>
                    <a:pt x="247" y="21"/>
                    <a:pt x="248" y="24"/>
                  </a:cubicBezTo>
                  <a:cubicBezTo>
                    <a:pt x="248" y="27"/>
                    <a:pt x="251" y="44"/>
                    <a:pt x="254" y="59"/>
                  </a:cubicBezTo>
                  <a:cubicBezTo>
                    <a:pt x="247" y="61"/>
                    <a:pt x="240" y="64"/>
                    <a:pt x="233" y="66"/>
                  </a:cubicBezTo>
                  <a:cubicBezTo>
                    <a:pt x="225" y="53"/>
                    <a:pt x="217" y="39"/>
                    <a:pt x="215" y="36"/>
                  </a:cubicBezTo>
                  <a:cubicBezTo>
                    <a:pt x="214" y="33"/>
                    <a:pt x="211" y="32"/>
                    <a:pt x="208" y="31"/>
                  </a:cubicBezTo>
                  <a:cubicBezTo>
                    <a:pt x="205" y="30"/>
                    <a:pt x="203" y="30"/>
                    <a:pt x="200" y="32"/>
                  </a:cubicBezTo>
                  <a:cubicBezTo>
                    <a:pt x="197" y="33"/>
                    <a:pt x="195" y="35"/>
                    <a:pt x="194" y="38"/>
                  </a:cubicBezTo>
                  <a:cubicBezTo>
                    <a:pt x="193" y="40"/>
                    <a:pt x="192" y="43"/>
                    <a:pt x="193" y="46"/>
                  </a:cubicBezTo>
                  <a:cubicBezTo>
                    <a:pt x="194" y="49"/>
                    <a:pt x="200" y="65"/>
                    <a:pt x="205" y="79"/>
                  </a:cubicBezTo>
                  <a:cubicBezTo>
                    <a:pt x="199" y="83"/>
                    <a:pt x="192" y="87"/>
                    <a:pt x="186" y="90"/>
                  </a:cubicBezTo>
                  <a:cubicBezTo>
                    <a:pt x="176" y="79"/>
                    <a:pt x="165" y="66"/>
                    <a:pt x="163" y="63"/>
                  </a:cubicBezTo>
                  <a:cubicBezTo>
                    <a:pt x="161" y="61"/>
                    <a:pt x="158" y="60"/>
                    <a:pt x="156" y="60"/>
                  </a:cubicBezTo>
                  <a:cubicBezTo>
                    <a:pt x="153" y="59"/>
                    <a:pt x="150" y="60"/>
                    <a:pt x="147" y="62"/>
                  </a:cubicBezTo>
                  <a:cubicBezTo>
                    <a:pt x="145" y="64"/>
                    <a:pt x="143" y="66"/>
                    <a:pt x="142" y="69"/>
                  </a:cubicBezTo>
                  <a:cubicBezTo>
                    <a:pt x="142" y="72"/>
                    <a:pt x="142" y="75"/>
                    <a:pt x="143" y="77"/>
                  </a:cubicBezTo>
                  <a:cubicBezTo>
                    <a:pt x="145" y="80"/>
                    <a:pt x="153" y="95"/>
                    <a:pt x="161" y="108"/>
                  </a:cubicBezTo>
                  <a:cubicBezTo>
                    <a:pt x="155" y="113"/>
                    <a:pt x="150" y="117"/>
                    <a:pt x="144" y="122"/>
                  </a:cubicBezTo>
                  <a:cubicBezTo>
                    <a:pt x="132" y="113"/>
                    <a:pt x="119" y="102"/>
                    <a:pt x="117" y="100"/>
                  </a:cubicBezTo>
                  <a:cubicBezTo>
                    <a:pt x="114" y="98"/>
                    <a:pt x="112" y="97"/>
                    <a:pt x="109" y="97"/>
                  </a:cubicBezTo>
                  <a:cubicBezTo>
                    <a:pt x="106" y="97"/>
                    <a:pt x="103" y="99"/>
                    <a:pt x="101" y="101"/>
                  </a:cubicBezTo>
                  <a:cubicBezTo>
                    <a:pt x="99" y="103"/>
                    <a:pt x="98" y="106"/>
                    <a:pt x="97" y="109"/>
                  </a:cubicBezTo>
                  <a:cubicBezTo>
                    <a:pt x="97" y="111"/>
                    <a:pt x="98" y="114"/>
                    <a:pt x="100" y="117"/>
                  </a:cubicBezTo>
                  <a:cubicBezTo>
                    <a:pt x="102" y="119"/>
                    <a:pt x="113" y="132"/>
                    <a:pt x="122" y="144"/>
                  </a:cubicBezTo>
                  <a:cubicBezTo>
                    <a:pt x="117" y="150"/>
                    <a:pt x="113" y="155"/>
                    <a:pt x="108" y="161"/>
                  </a:cubicBezTo>
                  <a:cubicBezTo>
                    <a:pt x="95" y="153"/>
                    <a:pt x="80" y="145"/>
                    <a:pt x="77" y="143"/>
                  </a:cubicBezTo>
                  <a:cubicBezTo>
                    <a:pt x="75" y="142"/>
                    <a:pt x="72" y="142"/>
                    <a:pt x="69" y="142"/>
                  </a:cubicBezTo>
                  <a:cubicBezTo>
                    <a:pt x="66" y="143"/>
                    <a:pt x="64" y="145"/>
                    <a:pt x="62" y="147"/>
                  </a:cubicBezTo>
                  <a:cubicBezTo>
                    <a:pt x="60" y="150"/>
                    <a:pt x="60" y="153"/>
                    <a:pt x="60" y="156"/>
                  </a:cubicBezTo>
                  <a:cubicBezTo>
                    <a:pt x="60" y="158"/>
                    <a:pt x="61" y="161"/>
                    <a:pt x="64" y="163"/>
                  </a:cubicBezTo>
                  <a:cubicBezTo>
                    <a:pt x="66" y="165"/>
                    <a:pt x="79" y="176"/>
                    <a:pt x="91" y="186"/>
                  </a:cubicBezTo>
                  <a:cubicBezTo>
                    <a:pt x="87" y="192"/>
                    <a:pt x="83" y="199"/>
                    <a:pt x="80" y="205"/>
                  </a:cubicBezTo>
                  <a:cubicBezTo>
                    <a:pt x="65" y="200"/>
                    <a:pt x="49" y="194"/>
                    <a:pt x="46" y="193"/>
                  </a:cubicBezTo>
                  <a:cubicBezTo>
                    <a:pt x="43" y="192"/>
                    <a:pt x="40" y="193"/>
                    <a:pt x="38" y="194"/>
                  </a:cubicBezTo>
                  <a:cubicBezTo>
                    <a:pt x="35" y="195"/>
                    <a:pt x="33" y="197"/>
                    <a:pt x="32" y="200"/>
                  </a:cubicBezTo>
                  <a:cubicBezTo>
                    <a:pt x="30" y="203"/>
                    <a:pt x="30" y="206"/>
                    <a:pt x="31" y="208"/>
                  </a:cubicBezTo>
                  <a:cubicBezTo>
                    <a:pt x="32" y="211"/>
                    <a:pt x="34" y="214"/>
                    <a:pt x="36" y="215"/>
                  </a:cubicBezTo>
                  <a:cubicBezTo>
                    <a:pt x="39" y="217"/>
                    <a:pt x="54" y="225"/>
                    <a:pt x="67" y="233"/>
                  </a:cubicBezTo>
                  <a:cubicBezTo>
                    <a:pt x="64" y="240"/>
                    <a:pt x="61" y="247"/>
                    <a:pt x="59" y="254"/>
                  </a:cubicBezTo>
                  <a:cubicBezTo>
                    <a:pt x="44" y="251"/>
                    <a:pt x="28" y="248"/>
                    <a:pt x="24" y="248"/>
                  </a:cubicBezTo>
                  <a:cubicBezTo>
                    <a:pt x="21" y="247"/>
                    <a:pt x="18" y="248"/>
                    <a:pt x="16" y="250"/>
                  </a:cubicBezTo>
                  <a:cubicBezTo>
                    <a:pt x="14" y="251"/>
                    <a:pt x="12" y="254"/>
                    <a:pt x="11" y="257"/>
                  </a:cubicBezTo>
                  <a:cubicBezTo>
                    <a:pt x="10" y="260"/>
                    <a:pt x="11" y="263"/>
                    <a:pt x="12" y="265"/>
                  </a:cubicBezTo>
                  <a:cubicBezTo>
                    <a:pt x="13" y="268"/>
                    <a:pt x="15" y="270"/>
                    <a:pt x="18" y="271"/>
                  </a:cubicBezTo>
                  <a:cubicBezTo>
                    <a:pt x="21" y="272"/>
                    <a:pt x="37" y="278"/>
                    <a:pt x="51" y="283"/>
                  </a:cubicBezTo>
                  <a:cubicBezTo>
                    <a:pt x="50" y="291"/>
                    <a:pt x="48" y="298"/>
                    <a:pt x="47" y="305"/>
                  </a:cubicBezTo>
                  <a:cubicBezTo>
                    <a:pt x="32" y="305"/>
                    <a:pt x="15" y="305"/>
                    <a:pt x="12" y="305"/>
                  </a:cubicBezTo>
                  <a:cubicBezTo>
                    <a:pt x="9" y="305"/>
                    <a:pt x="6" y="307"/>
                    <a:pt x="4" y="309"/>
                  </a:cubicBezTo>
                  <a:cubicBezTo>
                    <a:pt x="2" y="311"/>
                    <a:pt x="1" y="313"/>
                    <a:pt x="1" y="317"/>
                  </a:cubicBezTo>
                  <a:cubicBezTo>
                    <a:pt x="0" y="320"/>
                    <a:pt x="1" y="322"/>
                    <a:pt x="3" y="325"/>
                  </a:cubicBezTo>
                  <a:cubicBezTo>
                    <a:pt x="4" y="327"/>
                    <a:pt x="7" y="329"/>
                    <a:pt x="10" y="329"/>
                  </a:cubicBezTo>
                  <a:cubicBezTo>
                    <a:pt x="13" y="330"/>
                    <a:pt x="30" y="333"/>
                    <a:pt x="45" y="336"/>
                  </a:cubicBezTo>
                  <a:cubicBezTo>
                    <a:pt x="44" y="343"/>
                    <a:pt x="44" y="350"/>
                    <a:pt x="45" y="358"/>
                  </a:cubicBezTo>
                  <a:cubicBezTo>
                    <a:pt x="30" y="361"/>
                    <a:pt x="13" y="364"/>
                    <a:pt x="10" y="364"/>
                  </a:cubicBezTo>
                  <a:cubicBezTo>
                    <a:pt x="7" y="365"/>
                    <a:pt x="4" y="367"/>
                    <a:pt x="3" y="369"/>
                  </a:cubicBezTo>
                  <a:cubicBezTo>
                    <a:pt x="1" y="371"/>
                    <a:pt x="0" y="374"/>
                    <a:pt x="1" y="377"/>
                  </a:cubicBezTo>
                  <a:cubicBezTo>
                    <a:pt x="1" y="380"/>
                    <a:pt x="2" y="383"/>
                    <a:pt x="4" y="385"/>
                  </a:cubicBezTo>
                  <a:cubicBezTo>
                    <a:pt x="6" y="387"/>
                    <a:pt x="9" y="388"/>
                    <a:pt x="12" y="388"/>
                  </a:cubicBezTo>
                  <a:cubicBezTo>
                    <a:pt x="15" y="388"/>
                    <a:pt x="32" y="388"/>
                    <a:pt x="47" y="388"/>
                  </a:cubicBezTo>
                  <a:cubicBezTo>
                    <a:pt x="48" y="396"/>
                    <a:pt x="50" y="403"/>
                    <a:pt x="51" y="410"/>
                  </a:cubicBezTo>
                  <a:cubicBezTo>
                    <a:pt x="37" y="415"/>
                    <a:pt x="21" y="421"/>
                    <a:pt x="18" y="423"/>
                  </a:cubicBezTo>
                  <a:cubicBezTo>
                    <a:pt x="15" y="424"/>
                    <a:pt x="13" y="426"/>
                    <a:pt x="12" y="428"/>
                  </a:cubicBezTo>
                  <a:cubicBezTo>
                    <a:pt x="11" y="431"/>
                    <a:pt x="10" y="434"/>
                    <a:pt x="11" y="437"/>
                  </a:cubicBezTo>
                  <a:cubicBezTo>
                    <a:pt x="12" y="440"/>
                    <a:pt x="14" y="442"/>
                    <a:pt x="16" y="444"/>
                  </a:cubicBezTo>
                  <a:cubicBezTo>
                    <a:pt x="18" y="445"/>
                    <a:pt x="21" y="446"/>
                    <a:pt x="24" y="446"/>
                  </a:cubicBezTo>
                  <a:cubicBezTo>
                    <a:pt x="28" y="445"/>
                    <a:pt x="44" y="442"/>
                    <a:pt x="59" y="440"/>
                  </a:cubicBezTo>
                  <a:cubicBezTo>
                    <a:pt x="61" y="447"/>
                    <a:pt x="64" y="454"/>
                    <a:pt x="67" y="461"/>
                  </a:cubicBezTo>
                  <a:cubicBezTo>
                    <a:pt x="54" y="468"/>
                    <a:pt x="39" y="477"/>
                    <a:pt x="36" y="479"/>
                  </a:cubicBezTo>
                  <a:cubicBezTo>
                    <a:pt x="34" y="480"/>
                    <a:pt x="32" y="483"/>
                    <a:pt x="31" y="485"/>
                  </a:cubicBezTo>
                  <a:cubicBezTo>
                    <a:pt x="30" y="488"/>
                    <a:pt x="30" y="491"/>
                    <a:pt x="32" y="494"/>
                  </a:cubicBezTo>
                  <a:cubicBezTo>
                    <a:pt x="33" y="497"/>
                    <a:pt x="35" y="499"/>
                    <a:pt x="38" y="500"/>
                  </a:cubicBezTo>
                  <a:cubicBezTo>
                    <a:pt x="40" y="501"/>
                    <a:pt x="43" y="501"/>
                    <a:pt x="46" y="500"/>
                  </a:cubicBezTo>
                  <a:cubicBezTo>
                    <a:pt x="49" y="499"/>
                    <a:pt x="65" y="494"/>
                    <a:pt x="80" y="488"/>
                  </a:cubicBezTo>
                  <a:cubicBezTo>
                    <a:pt x="83" y="495"/>
                    <a:pt x="87" y="501"/>
                    <a:pt x="91" y="508"/>
                  </a:cubicBezTo>
                  <a:cubicBezTo>
                    <a:pt x="79" y="517"/>
                    <a:pt x="66" y="528"/>
                    <a:pt x="64" y="531"/>
                  </a:cubicBezTo>
                  <a:cubicBezTo>
                    <a:pt x="61" y="533"/>
                    <a:pt x="60" y="535"/>
                    <a:pt x="60" y="538"/>
                  </a:cubicBezTo>
                  <a:cubicBezTo>
                    <a:pt x="60" y="541"/>
                    <a:pt x="60" y="544"/>
                    <a:pt x="62" y="546"/>
                  </a:cubicBezTo>
                  <a:cubicBezTo>
                    <a:pt x="64" y="549"/>
                    <a:pt x="66" y="551"/>
                    <a:pt x="69" y="551"/>
                  </a:cubicBezTo>
                  <a:cubicBezTo>
                    <a:pt x="72" y="552"/>
                    <a:pt x="75" y="552"/>
                    <a:pt x="77" y="550"/>
                  </a:cubicBezTo>
                  <a:cubicBezTo>
                    <a:pt x="80" y="549"/>
                    <a:pt x="95" y="540"/>
                    <a:pt x="108" y="533"/>
                  </a:cubicBezTo>
                  <a:cubicBezTo>
                    <a:pt x="113" y="538"/>
                    <a:pt x="117" y="544"/>
                    <a:pt x="122" y="550"/>
                  </a:cubicBezTo>
                  <a:cubicBezTo>
                    <a:pt x="113" y="561"/>
                    <a:pt x="102" y="574"/>
                    <a:pt x="100" y="577"/>
                  </a:cubicBezTo>
                  <a:cubicBezTo>
                    <a:pt x="98" y="579"/>
                    <a:pt x="97" y="582"/>
                    <a:pt x="97" y="585"/>
                  </a:cubicBezTo>
                  <a:cubicBezTo>
                    <a:pt x="98" y="588"/>
                    <a:pt x="99" y="591"/>
                    <a:pt x="101" y="593"/>
                  </a:cubicBezTo>
                  <a:cubicBezTo>
                    <a:pt x="103" y="595"/>
                    <a:pt x="106" y="596"/>
                    <a:pt x="109" y="596"/>
                  </a:cubicBezTo>
                  <a:cubicBezTo>
                    <a:pt x="112" y="597"/>
                    <a:pt x="114" y="596"/>
                    <a:pt x="117" y="594"/>
                  </a:cubicBezTo>
                  <a:cubicBezTo>
                    <a:pt x="119" y="592"/>
                    <a:pt x="132" y="581"/>
                    <a:pt x="144" y="571"/>
                  </a:cubicBezTo>
                  <a:cubicBezTo>
                    <a:pt x="150" y="576"/>
                    <a:pt x="155" y="581"/>
                    <a:pt x="161" y="586"/>
                  </a:cubicBezTo>
                  <a:cubicBezTo>
                    <a:pt x="153" y="599"/>
                    <a:pt x="145" y="613"/>
                    <a:pt x="143" y="616"/>
                  </a:cubicBezTo>
                  <a:cubicBezTo>
                    <a:pt x="142" y="619"/>
                    <a:pt x="142" y="622"/>
                    <a:pt x="142" y="625"/>
                  </a:cubicBezTo>
                  <a:cubicBezTo>
                    <a:pt x="143" y="628"/>
                    <a:pt x="145" y="630"/>
                    <a:pt x="147" y="632"/>
                  </a:cubicBezTo>
                  <a:cubicBezTo>
                    <a:pt x="150" y="634"/>
                    <a:pt x="153" y="634"/>
                    <a:pt x="156" y="634"/>
                  </a:cubicBezTo>
                  <a:cubicBezTo>
                    <a:pt x="158" y="634"/>
                    <a:pt x="161" y="632"/>
                    <a:pt x="163" y="630"/>
                  </a:cubicBezTo>
                  <a:cubicBezTo>
                    <a:pt x="165" y="628"/>
                    <a:pt x="176" y="615"/>
                    <a:pt x="186" y="603"/>
                  </a:cubicBezTo>
                  <a:cubicBezTo>
                    <a:pt x="192" y="607"/>
                    <a:pt x="199" y="611"/>
                    <a:pt x="205" y="614"/>
                  </a:cubicBezTo>
                  <a:cubicBezTo>
                    <a:pt x="200" y="629"/>
                    <a:pt x="194" y="644"/>
                    <a:pt x="193" y="648"/>
                  </a:cubicBezTo>
                  <a:cubicBezTo>
                    <a:pt x="192" y="650"/>
                    <a:pt x="193" y="654"/>
                    <a:pt x="194" y="656"/>
                  </a:cubicBezTo>
                  <a:cubicBezTo>
                    <a:pt x="195" y="659"/>
                    <a:pt x="197" y="661"/>
                    <a:pt x="200" y="662"/>
                  </a:cubicBezTo>
                  <a:cubicBezTo>
                    <a:pt x="203" y="663"/>
                    <a:pt x="205" y="664"/>
                    <a:pt x="208" y="663"/>
                  </a:cubicBezTo>
                  <a:cubicBezTo>
                    <a:pt x="211" y="662"/>
                    <a:pt x="214" y="660"/>
                    <a:pt x="215" y="658"/>
                  </a:cubicBezTo>
                  <a:cubicBezTo>
                    <a:pt x="217" y="655"/>
                    <a:pt x="225" y="640"/>
                    <a:pt x="233" y="627"/>
                  </a:cubicBezTo>
                  <a:cubicBezTo>
                    <a:pt x="240" y="630"/>
                    <a:pt x="247" y="633"/>
                    <a:pt x="254" y="635"/>
                  </a:cubicBezTo>
                  <a:cubicBezTo>
                    <a:pt x="251" y="650"/>
                    <a:pt x="248" y="666"/>
                    <a:pt x="248" y="670"/>
                  </a:cubicBezTo>
                  <a:cubicBezTo>
                    <a:pt x="247" y="673"/>
                    <a:pt x="248" y="676"/>
                    <a:pt x="250" y="678"/>
                  </a:cubicBezTo>
                  <a:cubicBezTo>
                    <a:pt x="251" y="680"/>
                    <a:pt x="254" y="682"/>
                    <a:pt x="257" y="683"/>
                  </a:cubicBezTo>
                  <a:cubicBezTo>
                    <a:pt x="260" y="684"/>
                    <a:pt x="263" y="683"/>
                    <a:pt x="265" y="682"/>
                  </a:cubicBezTo>
                  <a:cubicBezTo>
                    <a:pt x="268" y="681"/>
                    <a:pt x="270" y="679"/>
                    <a:pt x="271" y="676"/>
                  </a:cubicBezTo>
                  <a:cubicBezTo>
                    <a:pt x="272" y="673"/>
                    <a:pt x="278" y="657"/>
                    <a:pt x="283" y="643"/>
                  </a:cubicBezTo>
                  <a:cubicBezTo>
                    <a:pt x="290" y="644"/>
                    <a:pt x="298" y="645"/>
                    <a:pt x="305" y="646"/>
                  </a:cubicBezTo>
                  <a:cubicBezTo>
                    <a:pt x="305" y="662"/>
                    <a:pt x="305" y="679"/>
                    <a:pt x="305" y="682"/>
                  </a:cubicBezTo>
                  <a:cubicBezTo>
                    <a:pt x="305" y="685"/>
                    <a:pt x="307" y="688"/>
                    <a:pt x="309" y="690"/>
                  </a:cubicBezTo>
                  <a:cubicBezTo>
                    <a:pt x="311" y="692"/>
                    <a:pt x="313" y="693"/>
                    <a:pt x="316" y="693"/>
                  </a:cubicBezTo>
                  <a:cubicBezTo>
                    <a:pt x="319" y="694"/>
                    <a:pt x="322" y="693"/>
                    <a:pt x="324" y="691"/>
                  </a:cubicBezTo>
                  <a:cubicBezTo>
                    <a:pt x="327" y="690"/>
                    <a:pt x="329" y="687"/>
                    <a:pt x="329" y="684"/>
                  </a:cubicBezTo>
                  <a:cubicBezTo>
                    <a:pt x="330" y="681"/>
                    <a:pt x="333" y="664"/>
                    <a:pt x="336" y="649"/>
                  </a:cubicBezTo>
                  <a:cubicBezTo>
                    <a:pt x="343" y="649"/>
                    <a:pt x="350" y="649"/>
                    <a:pt x="358" y="649"/>
                  </a:cubicBezTo>
                  <a:cubicBezTo>
                    <a:pt x="360" y="664"/>
                    <a:pt x="363" y="681"/>
                    <a:pt x="364" y="684"/>
                  </a:cubicBezTo>
                  <a:cubicBezTo>
                    <a:pt x="364" y="687"/>
                    <a:pt x="366" y="690"/>
                    <a:pt x="369" y="691"/>
                  </a:cubicBezTo>
                  <a:cubicBezTo>
                    <a:pt x="371" y="693"/>
                    <a:pt x="374" y="694"/>
                    <a:pt x="377" y="693"/>
                  </a:cubicBezTo>
                  <a:cubicBezTo>
                    <a:pt x="380" y="693"/>
                    <a:pt x="383" y="692"/>
                    <a:pt x="385" y="690"/>
                  </a:cubicBezTo>
                  <a:cubicBezTo>
                    <a:pt x="387" y="688"/>
                    <a:pt x="388" y="685"/>
                    <a:pt x="388" y="682"/>
                  </a:cubicBezTo>
                  <a:cubicBezTo>
                    <a:pt x="388" y="679"/>
                    <a:pt x="388" y="662"/>
                    <a:pt x="388" y="646"/>
                  </a:cubicBezTo>
                  <a:cubicBezTo>
                    <a:pt x="395" y="645"/>
                    <a:pt x="403" y="644"/>
                    <a:pt x="410" y="643"/>
                  </a:cubicBezTo>
                  <a:cubicBezTo>
                    <a:pt x="415" y="657"/>
                    <a:pt x="421" y="673"/>
                    <a:pt x="422" y="676"/>
                  </a:cubicBezTo>
                  <a:cubicBezTo>
                    <a:pt x="423" y="679"/>
                    <a:pt x="425" y="681"/>
                    <a:pt x="428" y="682"/>
                  </a:cubicBezTo>
                  <a:cubicBezTo>
                    <a:pt x="431" y="683"/>
                    <a:pt x="434" y="684"/>
                    <a:pt x="436" y="683"/>
                  </a:cubicBezTo>
                  <a:cubicBezTo>
                    <a:pt x="439" y="682"/>
                    <a:pt x="442" y="680"/>
                    <a:pt x="443" y="678"/>
                  </a:cubicBezTo>
                  <a:cubicBezTo>
                    <a:pt x="445" y="676"/>
                    <a:pt x="446" y="673"/>
                    <a:pt x="445" y="670"/>
                  </a:cubicBezTo>
                  <a:cubicBezTo>
                    <a:pt x="445" y="666"/>
                    <a:pt x="442" y="650"/>
                    <a:pt x="439" y="635"/>
                  </a:cubicBezTo>
                  <a:cubicBezTo>
                    <a:pt x="446" y="633"/>
                    <a:pt x="453" y="630"/>
                    <a:pt x="460" y="627"/>
                  </a:cubicBezTo>
                  <a:cubicBezTo>
                    <a:pt x="468" y="640"/>
                    <a:pt x="476" y="655"/>
                    <a:pt x="478" y="658"/>
                  </a:cubicBezTo>
                  <a:cubicBezTo>
                    <a:pt x="480" y="660"/>
                    <a:pt x="482" y="662"/>
                    <a:pt x="485" y="663"/>
                  </a:cubicBezTo>
                  <a:cubicBezTo>
                    <a:pt x="488" y="664"/>
                    <a:pt x="491" y="663"/>
                    <a:pt x="493" y="662"/>
                  </a:cubicBezTo>
                  <a:cubicBezTo>
                    <a:pt x="496" y="661"/>
                    <a:pt x="498" y="659"/>
                    <a:pt x="499" y="656"/>
                  </a:cubicBezTo>
                  <a:cubicBezTo>
                    <a:pt x="500" y="654"/>
                    <a:pt x="501" y="650"/>
                    <a:pt x="500" y="648"/>
                  </a:cubicBezTo>
                  <a:cubicBezTo>
                    <a:pt x="499" y="644"/>
                    <a:pt x="493" y="629"/>
                    <a:pt x="488" y="614"/>
                  </a:cubicBezTo>
                  <a:cubicBezTo>
                    <a:pt x="494" y="611"/>
                    <a:pt x="501" y="607"/>
                    <a:pt x="507" y="603"/>
                  </a:cubicBezTo>
                  <a:cubicBezTo>
                    <a:pt x="517" y="615"/>
                    <a:pt x="528" y="628"/>
                    <a:pt x="530" y="630"/>
                  </a:cubicBezTo>
                  <a:cubicBezTo>
                    <a:pt x="532" y="632"/>
                    <a:pt x="535" y="634"/>
                    <a:pt x="538" y="634"/>
                  </a:cubicBezTo>
                  <a:cubicBezTo>
                    <a:pt x="540" y="634"/>
                    <a:pt x="543" y="634"/>
                    <a:pt x="546" y="632"/>
                  </a:cubicBezTo>
                  <a:cubicBezTo>
                    <a:pt x="548" y="630"/>
                    <a:pt x="550" y="628"/>
                    <a:pt x="551" y="625"/>
                  </a:cubicBezTo>
                  <a:cubicBezTo>
                    <a:pt x="551" y="622"/>
                    <a:pt x="551" y="619"/>
                    <a:pt x="550" y="616"/>
                  </a:cubicBezTo>
                  <a:cubicBezTo>
                    <a:pt x="548" y="613"/>
                    <a:pt x="540" y="599"/>
                    <a:pt x="532" y="586"/>
                  </a:cubicBezTo>
                  <a:cubicBezTo>
                    <a:pt x="538" y="581"/>
                    <a:pt x="543" y="576"/>
                    <a:pt x="549" y="571"/>
                  </a:cubicBezTo>
                  <a:cubicBezTo>
                    <a:pt x="561" y="581"/>
                    <a:pt x="574" y="592"/>
                    <a:pt x="576" y="594"/>
                  </a:cubicBezTo>
                  <a:close/>
                  <a:moveTo>
                    <a:pt x="192" y="502"/>
                  </a:moveTo>
                  <a:cubicBezTo>
                    <a:pt x="107" y="416"/>
                    <a:pt x="107" y="278"/>
                    <a:pt x="192" y="192"/>
                  </a:cubicBezTo>
                  <a:cubicBezTo>
                    <a:pt x="277" y="107"/>
                    <a:pt x="416" y="107"/>
                    <a:pt x="501" y="192"/>
                  </a:cubicBezTo>
                  <a:cubicBezTo>
                    <a:pt x="586" y="278"/>
                    <a:pt x="586" y="416"/>
                    <a:pt x="501" y="502"/>
                  </a:cubicBezTo>
                  <a:cubicBezTo>
                    <a:pt x="416" y="587"/>
                    <a:pt x="277" y="587"/>
                    <a:pt x="192" y="50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  <p:sp>
          <p:nvSpPr>
            <p:cNvPr id="86" name="îsḷîḑê">
              <a:extLst>
                <a:ext uri="{FF2B5EF4-FFF2-40B4-BE49-F238E27FC236}">
                  <a16:creationId xmlns:a16="http://schemas.microsoft.com/office/drawing/2014/main" id="{FCC34D38-2477-A447-58E0-C1B3E1F74BE9}"/>
                </a:ext>
              </a:extLst>
            </p:cNvPr>
            <p:cNvSpPr/>
            <p:nvPr/>
          </p:nvSpPr>
          <p:spPr bwMode="auto">
            <a:xfrm>
              <a:off x="4291812" y="2910054"/>
              <a:ext cx="589660" cy="589660"/>
            </a:xfrm>
            <a:custGeom>
              <a:avLst/>
              <a:gdLst/>
              <a:ahLst/>
              <a:cxnLst>
                <a:cxn ang="0">
                  <a:pos x="275" y="195"/>
                </a:cxn>
                <a:cxn ang="0">
                  <a:pos x="195" y="25"/>
                </a:cxn>
                <a:cxn ang="0">
                  <a:pos x="25" y="105"/>
                </a:cxn>
                <a:cxn ang="0">
                  <a:pos x="105" y="275"/>
                </a:cxn>
                <a:cxn ang="0">
                  <a:pos x="275" y="195"/>
                </a:cxn>
                <a:cxn ang="0">
                  <a:pos x="112" y="255"/>
                </a:cxn>
                <a:cxn ang="0">
                  <a:pos x="74" y="231"/>
                </a:cxn>
                <a:cxn ang="0">
                  <a:pos x="122" y="191"/>
                </a:cxn>
                <a:cxn ang="0">
                  <a:pos x="133" y="197"/>
                </a:cxn>
                <a:cxn ang="0">
                  <a:pos x="191" y="178"/>
                </a:cxn>
                <a:cxn ang="0">
                  <a:pos x="250" y="199"/>
                </a:cxn>
                <a:cxn ang="0">
                  <a:pos x="112" y="255"/>
                </a:cxn>
                <a:cxn ang="0">
                  <a:pos x="173" y="159"/>
                </a:cxn>
                <a:cxn ang="0">
                  <a:pos x="142" y="173"/>
                </a:cxn>
                <a:cxn ang="0">
                  <a:pos x="127" y="142"/>
                </a:cxn>
                <a:cxn ang="0">
                  <a:pos x="158" y="127"/>
                </a:cxn>
                <a:cxn ang="0">
                  <a:pos x="173" y="159"/>
                </a:cxn>
                <a:cxn ang="0">
                  <a:pos x="258" y="175"/>
                </a:cxn>
                <a:cxn ang="0">
                  <a:pos x="200" y="153"/>
                </a:cxn>
                <a:cxn ang="0">
                  <a:pos x="167" y="103"/>
                </a:cxn>
                <a:cxn ang="0">
                  <a:pos x="155" y="101"/>
                </a:cxn>
                <a:cxn ang="0">
                  <a:pos x="144" y="39"/>
                </a:cxn>
                <a:cxn ang="0">
                  <a:pos x="188" y="45"/>
                </a:cxn>
                <a:cxn ang="0">
                  <a:pos x="258" y="175"/>
                </a:cxn>
                <a:cxn ang="0">
                  <a:pos x="46" y="113"/>
                </a:cxn>
                <a:cxn ang="0">
                  <a:pos x="118" y="44"/>
                </a:cxn>
                <a:cxn ang="0">
                  <a:pos x="129" y="105"/>
                </a:cxn>
                <a:cxn ang="0">
                  <a:pos x="103" y="133"/>
                </a:cxn>
                <a:cxn ang="0">
                  <a:pos x="105" y="171"/>
                </a:cxn>
                <a:cxn ang="0">
                  <a:pos x="57" y="211"/>
                </a:cxn>
                <a:cxn ang="0">
                  <a:pos x="46" y="113"/>
                </a:cxn>
              </a:cxnLst>
              <a:rect l="0" t="0" r="r" b="b"/>
              <a:pathLst>
                <a:path w="300" h="300">
                  <a:moveTo>
                    <a:pt x="275" y="195"/>
                  </a:moveTo>
                  <a:cubicBezTo>
                    <a:pt x="300" y="126"/>
                    <a:pt x="264" y="50"/>
                    <a:pt x="195" y="25"/>
                  </a:cubicBezTo>
                  <a:cubicBezTo>
                    <a:pt x="126" y="0"/>
                    <a:pt x="50" y="36"/>
                    <a:pt x="25" y="105"/>
                  </a:cubicBezTo>
                  <a:cubicBezTo>
                    <a:pt x="0" y="174"/>
                    <a:pt x="36" y="251"/>
                    <a:pt x="105" y="275"/>
                  </a:cubicBezTo>
                  <a:cubicBezTo>
                    <a:pt x="174" y="300"/>
                    <a:pt x="250" y="264"/>
                    <a:pt x="275" y="195"/>
                  </a:cubicBezTo>
                  <a:close/>
                  <a:moveTo>
                    <a:pt x="112" y="255"/>
                  </a:moveTo>
                  <a:cubicBezTo>
                    <a:pt x="98" y="250"/>
                    <a:pt x="85" y="241"/>
                    <a:pt x="74" y="231"/>
                  </a:cubicBezTo>
                  <a:cubicBezTo>
                    <a:pt x="122" y="191"/>
                    <a:pt x="122" y="191"/>
                    <a:pt x="122" y="191"/>
                  </a:cubicBezTo>
                  <a:cubicBezTo>
                    <a:pt x="125" y="193"/>
                    <a:pt x="129" y="195"/>
                    <a:pt x="133" y="197"/>
                  </a:cubicBezTo>
                  <a:cubicBezTo>
                    <a:pt x="155" y="205"/>
                    <a:pt x="179" y="196"/>
                    <a:pt x="191" y="178"/>
                  </a:cubicBezTo>
                  <a:cubicBezTo>
                    <a:pt x="250" y="199"/>
                    <a:pt x="250" y="199"/>
                    <a:pt x="250" y="199"/>
                  </a:cubicBezTo>
                  <a:cubicBezTo>
                    <a:pt x="225" y="249"/>
                    <a:pt x="166" y="274"/>
                    <a:pt x="112" y="255"/>
                  </a:cubicBezTo>
                  <a:close/>
                  <a:moveTo>
                    <a:pt x="173" y="159"/>
                  </a:moveTo>
                  <a:cubicBezTo>
                    <a:pt x="169" y="171"/>
                    <a:pt x="155" y="178"/>
                    <a:pt x="142" y="173"/>
                  </a:cubicBezTo>
                  <a:cubicBezTo>
                    <a:pt x="129" y="169"/>
                    <a:pt x="122" y="155"/>
                    <a:pt x="127" y="142"/>
                  </a:cubicBezTo>
                  <a:cubicBezTo>
                    <a:pt x="131" y="129"/>
                    <a:pt x="145" y="122"/>
                    <a:pt x="158" y="127"/>
                  </a:cubicBezTo>
                  <a:cubicBezTo>
                    <a:pt x="171" y="131"/>
                    <a:pt x="178" y="146"/>
                    <a:pt x="173" y="159"/>
                  </a:cubicBezTo>
                  <a:close/>
                  <a:moveTo>
                    <a:pt x="258" y="175"/>
                  </a:moveTo>
                  <a:cubicBezTo>
                    <a:pt x="200" y="153"/>
                    <a:pt x="200" y="153"/>
                    <a:pt x="200" y="153"/>
                  </a:cubicBezTo>
                  <a:cubicBezTo>
                    <a:pt x="201" y="132"/>
                    <a:pt x="188" y="111"/>
                    <a:pt x="167" y="103"/>
                  </a:cubicBezTo>
                  <a:cubicBezTo>
                    <a:pt x="163" y="102"/>
                    <a:pt x="159" y="101"/>
                    <a:pt x="155" y="101"/>
                  </a:cubicBezTo>
                  <a:cubicBezTo>
                    <a:pt x="144" y="39"/>
                    <a:pt x="144" y="39"/>
                    <a:pt x="144" y="39"/>
                  </a:cubicBezTo>
                  <a:cubicBezTo>
                    <a:pt x="158" y="38"/>
                    <a:pt x="173" y="40"/>
                    <a:pt x="188" y="45"/>
                  </a:cubicBezTo>
                  <a:cubicBezTo>
                    <a:pt x="241" y="65"/>
                    <a:pt x="271" y="121"/>
                    <a:pt x="258" y="175"/>
                  </a:cubicBezTo>
                  <a:close/>
                  <a:moveTo>
                    <a:pt x="46" y="113"/>
                  </a:moveTo>
                  <a:cubicBezTo>
                    <a:pt x="58" y="78"/>
                    <a:pt x="86" y="53"/>
                    <a:pt x="118" y="44"/>
                  </a:cubicBezTo>
                  <a:cubicBezTo>
                    <a:pt x="129" y="105"/>
                    <a:pt x="129" y="105"/>
                    <a:pt x="129" y="105"/>
                  </a:cubicBezTo>
                  <a:cubicBezTo>
                    <a:pt x="117" y="110"/>
                    <a:pt x="108" y="120"/>
                    <a:pt x="103" y="133"/>
                  </a:cubicBezTo>
                  <a:cubicBezTo>
                    <a:pt x="99" y="146"/>
                    <a:pt x="100" y="159"/>
                    <a:pt x="105" y="171"/>
                  </a:cubicBezTo>
                  <a:cubicBezTo>
                    <a:pt x="57" y="211"/>
                    <a:pt x="57" y="211"/>
                    <a:pt x="57" y="211"/>
                  </a:cubicBezTo>
                  <a:cubicBezTo>
                    <a:pt x="39" y="183"/>
                    <a:pt x="33" y="147"/>
                    <a:pt x="46" y="11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7" name="ïṥļîḋe">
              <a:extLst>
                <a:ext uri="{FF2B5EF4-FFF2-40B4-BE49-F238E27FC236}">
                  <a16:creationId xmlns:a16="http://schemas.microsoft.com/office/drawing/2014/main" id="{04FF03FF-7BD6-8C74-13B2-83397584A37C}"/>
                </a:ext>
              </a:extLst>
            </p:cNvPr>
            <p:cNvSpPr/>
            <p:nvPr/>
          </p:nvSpPr>
          <p:spPr bwMode="auto">
            <a:xfrm>
              <a:off x="7458565" y="4005606"/>
              <a:ext cx="105120" cy="85410"/>
            </a:xfrm>
            <a:custGeom>
              <a:avLst/>
              <a:gdLst/>
              <a:ahLst/>
              <a:cxnLst>
                <a:cxn ang="0">
                  <a:pos x="12" y="44"/>
                </a:cxn>
                <a:cxn ang="0">
                  <a:pos x="3" y="39"/>
                </a:cxn>
                <a:cxn ang="0">
                  <a:pos x="6" y="23"/>
                </a:cxn>
                <a:cxn ang="0">
                  <a:pos x="19" y="14"/>
                </a:cxn>
                <a:cxn ang="0">
                  <a:pos x="20" y="13"/>
                </a:cxn>
                <a:cxn ang="0">
                  <a:pos x="34" y="4"/>
                </a:cxn>
                <a:cxn ang="0">
                  <a:pos x="50" y="6"/>
                </a:cxn>
                <a:cxn ang="0">
                  <a:pos x="47" y="22"/>
                </a:cxn>
                <a:cxn ang="0">
                  <a:pos x="33" y="31"/>
                </a:cxn>
                <a:cxn ang="0">
                  <a:pos x="33" y="32"/>
                </a:cxn>
                <a:cxn ang="0">
                  <a:pos x="19" y="42"/>
                </a:cxn>
                <a:cxn ang="0">
                  <a:pos x="12" y="44"/>
                </a:cxn>
              </a:cxnLst>
              <a:rect l="0" t="0" r="r" b="b"/>
              <a:pathLst>
                <a:path w="53" h="44">
                  <a:moveTo>
                    <a:pt x="12" y="44"/>
                  </a:moveTo>
                  <a:cubicBezTo>
                    <a:pt x="9" y="44"/>
                    <a:pt x="5" y="42"/>
                    <a:pt x="3" y="39"/>
                  </a:cubicBezTo>
                  <a:cubicBezTo>
                    <a:pt x="0" y="34"/>
                    <a:pt x="1" y="27"/>
                    <a:pt x="6" y="23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0" y="14"/>
                    <a:pt x="20" y="13"/>
                    <a:pt x="20" y="13"/>
                  </a:cubicBezTo>
                  <a:cubicBezTo>
                    <a:pt x="25" y="10"/>
                    <a:pt x="29" y="7"/>
                    <a:pt x="34" y="4"/>
                  </a:cubicBezTo>
                  <a:cubicBezTo>
                    <a:pt x="39" y="0"/>
                    <a:pt x="46" y="1"/>
                    <a:pt x="50" y="6"/>
                  </a:cubicBezTo>
                  <a:cubicBezTo>
                    <a:pt x="53" y="11"/>
                    <a:pt x="52" y="18"/>
                    <a:pt x="47" y="22"/>
                  </a:cubicBezTo>
                  <a:cubicBezTo>
                    <a:pt x="43" y="25"/>
                    <a:pt x="38" y="28"/>
                    <a:pt x="33" y="31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7" y="43"/>
                    <a:pt x="15" y="44"/>
                    <a:pt x="12" y="44"/>
                  </a:cubicBezTo>
                  <a:close/>
                </a:path>
              </a:pathLst>
            </a:custGeom>
            <a:solidFill>
              <a:srgbClr val="8C8C8C"/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9" name="íṩlîḍe">
              <a:extLst>
                <a:ext uri="{FF2B5EF4-FFF2-40B4-BE49-F238E27FC236}">
                  <a16:creationId xmlns:a16="http://schemas.microsoft.com/office/drawing/2014/main" id="{B4D0CC4E-E0C9-78F8-87EE-34B52805130A}"/>
                </a:ext>
              </a:extLst>
            </p:cNvPr>
            <p:cNvSpPr/>
            <p:nvPr/>
          </p:nvSpPr>
          <p:spPr bwMode="auto">
            <a:xfrm>
              <a:off x="5860406" y="2458364"/>
              <a:ext cx="87053" cy="106763"/>
            </a:xfrm>
            <a:custGeom>
              <a:avLst/>
              <a:gdLst/>
              <a:ahLst/>
              <a:cxnLst>
                <a:cxn ang="0">
                  <a:pos x="13" y="54"/>
                </a:cxn>
                <a:cxn ang="0">
                  <a:pos x="8" y="52"/>
                </a:cxn>
                <a:cxn ang="0">
                  <a:pos x="3" y="37"/>
                </a:cxn>
                <a:cxn ang="0">
                  <a:pos x="9" y="27"/>
                </a:cxn>
                <a:cxn ang="0">
                  <a:pos x="12" y="22"/>
                </a:cxn>
                <a:cxn ang="0">
                  <a:pos x="13" y="20"/>
                </a:cxn>
                <a:cxn ang="0">
                  <a:pos x="21" y="7"/>
                </a:cxn>
                <a:cxn ang="0">
                  <a:pos x="37" y="4"/>
                </a:cxn>
                <a:cxn ang="0">
                  <a:pos x="40" y="20"/>
                </a:cxn>
                <a:cxn ang="0">
                  <a:pos x="32" y="34"/>
                </a:cxn>
                <a:cxn ang="0">
                  <a:pos x="31" y="35"/>
                </a:cxn>
                <a:cxn ang="0">
                  <a:pos x="29" y="38"/>
                </a:cxn>
                <a:cxn ang="0">
                  <a:pos x="23" y="48"/>
                </a:cxn>
                <a:cxn ang="0">
                  <a:pos x="13" y="54"/>
                </a:cxn>
              </a:cxnLst>
              <a:rect l="0" t="0" r="r" b="b"/>
              <a:pathLst>
                <a:path w="44" h="54">
                  <a:moveTo>
                    <a:pt x="13" y="54"/>
                  </a:moveTo>
                  <a:cubicBezTo>
                    <a:pt x="11" y="54"/>
                    <a:pt x="9" y="53"/>
                    <a:pt x="8" y="52"/>
                  </a:cubicBezTo>
                  <a:cubicBezTo>
                    <a:pt x="2" y="49"/>
                    <a:pt x="0" y="42"/>
                    <a:pt x="3" y="37"/>
                  </a:cubicBezTo>
                  <a:cubicBezTo>
                    <a:pt x="5" y="33"/>
                    <a:pt x="7" y="30"/>
                    <a:pt x="9" y="27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1"/>
                    <a:pt x="13" y="21"/>
                    <a:pt x="13" y="20"/>
                  </a:cubicBezTo>
                  <a:cubicBezTo>
                    <a:pt x="16" y="16"/>
                    <a:pt x="19" y="11"/>
                    <a:pt x="21" y="7"/>
                  </a:cubicBezTo>
                  <a:cubicBezTo>
                    <a:pt x="25" y="2"/>
                    <a:pt x="32" y="0"/>
                    <a:pt x="37" y="4"/>
                  </a:cubicBezTo>
                  <a:cubicBezTo>
                    <a:pt x="42" y="7"/>
                    <a:pt x="44" y="14"/>
                    <a:pt x="40" y="20"/>
                  </a:cubicBezTo>
                  <a:cubicBezTo>
                    <a:pt x="37" y="24"/>
                    <a:pt x="34" y="29"/>
                    <a:pt x="32" y="34"/>
                  </a:cubicBezTo>
                  <a:cubicBezTo>
                    <a:pt x="31" y="34"/>
                    <a:pt x="31" y="35"/>
                    <a:pt x="31" y="35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27" y="41"/>
                    <a:pt x="25" y="45"/>
                    <a:pt x="23" y="48"/>
                  </a:cubicBezTo>
                  <a:cubicBezTo>
                    <a:pt x="21" y="52"/>
                    <a:pt x="17" y="54"/>
                    <a:pt x="13" y="54"/>
                  </a:cubicBezTo>
                  <a:close/>
                </a:path>
              </a:pathLst>
            </a:custGeom>
            <a:solidFill>
              <a:srgbClr val="8C8C8C"/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0" name="iSľïḋe">
              <a:extLst>
                <a:ext uri="{FF2B5EF4-FFF2-40B4-BE49-F238E27FC236}">
                  <a16:creationId xmlns:a16="http://schemas.microsoft.com/office/drawing/2014/main" id="{C413C154-0685-48B7-5F9F-4AE7C2D88E9C}"/>
                </a:ext>
              </a:extLst>
            </p:cNvPr>
            <p:cNvSpPr/>
            <p:nvPr/>
          </p:nvSpPr>
          <p:spPr bwMode="auto">
            <a:xfrm>
              <a:off x="5935961" y="1944260"/>
              <a:ext cx="2097481" cy="2066274"/>
            </a:xfrm>
            <a:custGeom>
              <a:avLst/>
              <a:gdLst/>
              <a:ahLst/>
              <a:cxnLst>
                <a:cxn ang="0">
                  <a:pos x="859" y="1007"/>
                </a:cxn>
                <a:cxn ang="0">
                  <a:pos x="841" y="1049"/>
                </a:cxn>
                <a:cxn ang="0">
                  <a:pos x="906" y="958"/>
                </a:cxn>
                <a:cxn ang="0">
                  <a:pos x="892" y="1002"/>
                </a:cxn>
                <a:cxn ang="0">
                  <a:pos x="947" y="904"/>
                </a:cxn>
                <a:cxn ang="0">
                  <a:pos x="936" y="950"/>
                </a:cxn>
                <a:cxn ang="0">
                  <a:pos x="981" y="846"/>
                </a:cxn>
                <a:cxn ang="0">
                  <a:pos x="974" y="893"/>
                </a:cxn>
                <a:cxn ang="0">
                  <a:pos x="1008" y="785"/>
                </a:cxn>
                <a:cxn ang="0">
                  <a:pos x="1006" y="832"/>
                </a:cxn>
                <a:cxn ang="0">
                  <a:pos x="1027" y="720"/>
                </a:cxn>
                <a:cxn ang="0">
                  <a:pos x="1029" y="767"/>
                </a:cxn>
                <a:cxn ang="0">
                  <a:pos x="1039" y="654"/>
                </a:cxn>
                <a:cxn ang="0">
                  <a:pos x="1045" y="700"/>
                </a:cxn>
                <a:cxn ang="0">
                  <a:pos x="1042" y="590"/>
                </a:cxn>
                <a:cxn ang="0">
                  <a:pos x="1065" y="586"/>
                </a:cxn>
                <a:cxn ang="0">
                  <a:pos x="1052" y="563"/>
                </a:cxn>
                <a:cxn ang="0">
                  <a:pos x="1060" y="516"/>
                </a:cxn>
                <a:cxn ang="0">
                  <a:pos x="1044" y="495"/>
                </a:cxn>
                <a:cxn ang="0">
                  <a:pos x="1048" y="448"/>
                </a:cxn>
                <a:cxn ang="0">
                  <a:pos x="1027" y="429"/>
                </a:cxn>
                <a:cxn ang="0">
                  <a:pos x="1027" y="381"/>
                </a:cxn>
                <a:cxn ang="0">
                  <a:pos x="1003" y="364"/>
                </a:cxn>
                <a:cxn ang="0">
                  <a:pos x="998" y="317"/>
                </a:cxn>
                <a:cxn ang="0">
                  <a:pos x="971" y="304"/>
                </a:cxn>
                <a:cxn ang="0">
                  <a:pos x="962" y="257"/>
                </a:cxn>
                <a:cxn ang="0">
                  <a:pos x="13" y="258"/>
                </a:cxn>
                <a:cxn ang="0">
                  <a:pos x="41" y="210"/>
                </a:cxn>
                <a:cxn ang="0">
                  <a:pos x="933" y="247"/>
                </a:cxn>
                <a:cxn ang="0">
                  <a:pos x="919" y="202"/>
                </a:cxn>
                <a:cxn ang="0">
                  <a:pos x="57" y="205"/>
                </a:cxn>
                <a:cxn ang="0">
                  <a:pos x="89" y="161"/>
                </a:cxn>
                <a:cxn ang="0">
                  <a:pos x="887" y="195"/>
                </a:cxn>
                <a:cxn ang="0">
                  <a:pos x="870" y="152"/>
                </a:cxn>
                <a:cxn ang="0">
                  <a:pos x="106" y="158"/>
                </a:cxn>
                <a:cxn ang="0">
                  <a:pos x="143" y="118"/>
                </a:cxn>
                <a:cxn ang="0">
                  <a:pos x="836" y="149"/>
                </a:cxn>
                <a:cxn ang="0">
                  <a:pos x="815" y="108"/>
                </a:cxn>
                <a:cxn ang="0">
                  <a:pos x="162" y="117"/>
                </a:cxn>
                <a:cxn ang="0">
                  <a:pos x="201" y="82"/>
                </a:cxn>
                <a:cxn ang="0">
                  <a:pos x="780" y="109"/>
                </a:cxn>
                <a:cxn ang="0">
                  <a:pos x="756" y="71"/>
                </a:cxn>
                <a:cxn ang="0">
                  <a:pos x="221" y="83"/>
                </a:cxn>
                <a:cxn ang="0">
                  <a:pos x="263" y="52"/>
                </a:cxn>
                <a:cxn ang="0">
                  <a:pos x="720" y="77"/>
                </a:cxn>
                <a:cxn ang="0">
                  <a:pos x="692" y="41"/>
                </a:cxn>
                <a:cxn ang="0">
                  <a:pos x="285" y="56"/>
                </a:cxn>
                <a:cxn ang="0">
                  <a:pos x="328" y="31"/>
                </a:cxn>
                <a:cxn ang="0">
                  <a:pos x="656" y="51"/>
                </a:cxn>
                <a:cxn ang="0">
                  <a:pos x="626" y="19"/>
                </a:cxn>
                <a:cxn ang="0">
                  <a:pos x="351" y="37"/>
                </a:cxn>
                <a:cxn ang="0">
                  <a:pos x="395" y="17"/>
                </a:cxn>
                <a:cxn ang="0">
                  <a:pos x="589" y="34"/>
                </a:cxn>
                <a:cxn ang="0">
                  <a:pos x="557" y="6"/>
                </a:cxn>
                <a:cxn ang="0">
                  <a:pos x="418" y="26"/>
                </a:cxn>
                <a:cxn ang="0">
                  <a:pos x="464" y="12"/>
                </a:cxn>
                <a:cxn ang="0">
                  <a:pos x="521" y="25"/>
                </a:cxn>
                <a:cxn ang="0">
                  <a:pos x="487" y="0"/>
                </a:cxn>
              </a:cxnLst>
              <a:rect l="0" t="0" r="r" b="b"/>
              <a:pathLst>
                <a:path w="1065" h="1049">
                  <a:moveTo>
                    <a:pt x="841" y="1049"/>
                  </a:moveTo>
                  <a:cubicBezTo>
                    <a:pt x="838" y="1049"/>
                    <a:pt x="835" y="1047"/>
                    <a:pt x="832" y="1045"/>
                  </a:cubicBezTo>
                  <a:cubicBezTo>
                    <a:pt x="828" y="1040"/>
                    <a:pt x="829" y="1033"/>
                    <a:pt x="834" y="1029"/>
                  </a:cubicBezTo>
                  <a:cubicBezTo>
                    <a:pt x="843" y="1022"/>
                    <a:pt x="851" y="1014"/>
                    <a:pt x="859" y="1007"/>
                  </a:cubicBezTo>
                  <a:cubicBezTo>
                    <a:pt x="864" y="1002"/>
                    <a:pt x="871" y="1003"/>
                    <a:pt x="875" y="1007"/>
                  </a:cubicBezTo>
                  <a:cubicBezTo>
                    <a:pt x="880" y="1012"/>
                    <a:pt x="879" y="1019"/>
                    <a:pt x="875" y="1023"/>
                  </a:cubicBezTo>
                  <a:cubicBezTo>
                    <a:pt x="866" y="1031"/>
                    <a:pt x="857" y="1039"/>
                    <a:pt x="848" y="1046"/>
                  </a:cubicBezTo>
                  <a:cubicBezTo>
                    <a:pt x="846" y="1048"/>
                    <a:pt x="844" y="1049"/>
                    <a:pt x="841" y="1049"/>
                  </a:cubicBezTo>
                  <a:close/>
                  <a:moveTo>
                    <a:pt x="892" y="1002"/>
                  </a:moveTo>
                  <a:cubicBezTo>
                    <a:pt x="889" y="1002"/>
                    <a:pt x="886" y="1001"/>
                    <a:pt x="884" y="999"/>
                  </a:cubicBezTo>
                  <a:cubicBezTo>
                    <a:pt x="879" y="995"/>
                    <a:pt x="879" y="988"/>
                    <a:pt x="883" y="983"/>
                  </a:cubicBezTo>
                  <a:cubicBezTo>
                    <a:pt x="891" y="975"/>
                    <a:pt x="899" y="967"/>
                    <a:pt x="906" y="958"/>
                  </a:cubicBezTo>
                  <a:cubicBezTo>
                    <a:pt x="910" y="953"/>
                    <a:pt x="917" y="953"/>
                    <a:pt x="922" y="957"/>
                  </a:cubicBezTo>
                  <a:cubicBezTo>
                    <a:pt x="927" y="961"/>
                    <a:pt x="927" y="968"/>
                    <a:pt x="923" y="973"/>
                  </a:cubicBezTo>
                  <a:cubicBezTo>
                    <a:pt x="916" y="982"/>
                    <a:pt x="908" y="990"/>
                    <a:pt x="900" y="999"/>
                  </a:cubicBezTo>
                  <a:cubicBezTo>
                    <a:pt x="898" y="1001"/>
                    <a:pt x="895" y="1002"/>
                    <a:pt x="892" y="1002"/>
                  </a:cubicBezTo>
                  <a:close/>
                  <a:moveTo>
                    <a:pt x="936" y="950"/>
                  </a:moveTo>
                  <a:cubicBezTo>
                    <a:pt x="934" y="950"/>
                    <a:pt x="931" y="949"/>
                    <a:pt x="929" y="948"/>
                  </a:cubicBezTo>
                  <a:cubicBezTo>
                    <a:pt x="924" y="944"/>
                    <a:pt x="923" y="937"/>
                    <a:pt x="927" y="932"/>
                  </a:cubicBezTo>
                  <a:cubicBezTo>
                    <a:pt x="934" y="923"/>
                    <a:pt x="941" y="914"/>
                    <a:pt x="947" y="904"/>
                  </a:cubicBezTo>
                  <a:cubicBezTo>
                    <a:pt x="950" y="899"/>
                    <a:pt x="957" y="898"/>
                    <a:pt x="963" y="901"/>
                  </a:cubicBezTo>
                  <a:cubicBezTo>
                    <a:pt x="968" y="905"/>
                    <a:pt x="969" y="912"/>
                    <a:pt x="966" y="917"/>
                  </a:cubicBezTo>
                  <a:cubicBezTo>
                    <a:pt x="959" y="927"/>
                    <a:pt x="952" y="936"/>
                    <a:pt x="945" y="946"/>
                  </a:cubicBezTo>
                  <a:cubicBezTo>
                    <a:pt x="943" y="949"/>
                    <a:pt x="940" y="950"/>
                    <a:pt x="936" y="950"/>
                  </a:cubicBezTo>
                  <a:close/>
                  <a:moveTo>
                    <a:pt x="974" y="893"/>
                  </a:moveTo>
                  <a:cubicBezTo>
                    <a:pt x="973" y="893"/>
                    <a:pt x="971" y="892"/>
                    <a:pt x="969" y="891"/>
                  </a:cubicBezTo>
                  <a:cubicBezTo>
                    <a:pt x="963" y="888"/>
                    <a:pt x="962" y="881"/>
                    <a:pt x="965" y="876"/>
                  </a:cubicBezTo>
                  <a:cubicBezTo>
                    <a:pt x="970" y="866"/>
                    <a:pt x="976" y="856"/>
                    <a:pt x="981" y="846"/>
                  </a:cubicBezTo>
                  <a:cubicBezTo>
                    <a:pt x="984" y="841"/>
                    <a:pt x="991" y="839"/>
                    <a:pt x="996" y="841"/>
                  </a:cubicBezTo>
                  <a:cubicBezTo>
                    <a:pt x="1002" y="844"/>
                    <a:pt x="1004" y="851"/>
                    <a:pt x="1001" y="857"/>
                  </a:cubicBezTo>
                  <a:cubicBezTo>
                    <a:pt x="996" y="867"/>
                    <a:pt x="990" y="877"/>
                    <a:pt x="984" y="887"/>
                  </a:cubicBezTo>
                  <a:cubicBezTo>
                    <a:pt x="982" y="891"/>
                    <a:pt x="978" y="893"/>
                    <a:pt x="974" y="893"/>
                  </a:cubicBezTo>
                  <a:close/>
                  <a:moveTo>
                    <a:pt x="1006" y="832"/>
                  </a:moveTo>
                  <a:cubicBezTo>
                    <a:pt x="1004" y="832"/>
                    <a:pt x="1003" y="831"/>
                    <a:pt x="1001" y="831"/>
                  </a:cubicBezTo>
                  <a:cubicBezTo>
                    <a:pt x="995" y="828"/>
                    <a:pt x="993" y="822"/>
                    <a:pt x="995" y="816"/>
                  </a:cubicBezTo>
                  <a:cubicBezTo>
                    <a:pt x="1000" y="806"/>
                    <a:pt x="1004" y="795"/>
                    <a:pt x="1008" y="785"/>
                  </a:cubicBezTo>
                  <a:cubicBezTo>
                    <a:pt x="1010" y="779"/>
                    <a:pt x="1016" y="776"/>
                    <a:pt x="1022" y="778"/>
                  </a:cubicBezTo>
                  <a:cubicBezTo>
                    <a:pt x="1028" y="780"/>
                    <a:pt x="1031" y="786"/>
                    <a:pt x="1029" y="792"/>
                  </a:cubicBezTo>
                  <a:cubicBezTo>
                    <a:pt x="1025" y="803"/>
                    <a:pt x="1021" y="814"/>
                    <a:pt x="1016" y="825"/>
                  </a:cubicBezTo>
                  <a:cubicBezTo>
                    <a:pt x="1014" y="829"/>
                    <a:pt x="1010" y="832"/>
                    <a:pt x="1006" y="832"/>
                  </a:cubicBezTo>
                  <a:close/>
                  <a:moveTo>
                    <a:pt x="1029" y="767"/>
                  </a:moveTo>
                  <a:cubicBezTo>
                    <a:pt x="1028" y="767"/>
                    <a:pt x="1027" y="767"/>
                    <a:pt x="1026" y="767"/>
                  </a:cubicBezTo>
                  <a:cubicBezTo>
                    <a:pt x="1020" y="765"/>
                    <a:pt x="1017" y="759"/>
                    <a:pt x="1018" y="753"/>
                  </a:cubicBezTo>
                  <a:cubicBezTo>
                    <a:pt x="1022" y="742"/>
                    <a:pt x="1024" y="731"/>
                    <a:pt x="1027" y="720"/>
                  </a:cubicBezTo>
                  <a:cubicBezTo>
                    <a:pt x="1028" y="714"/>
                    <a:pt x="1035" y="710"/>
                    <a:pt x="1041" y="712"/>
                  </a:cubicBezTo>
                  <a:cubicBezTo>
                    <a:pt x="1047" y="713"/>
                    <a:pt x="1051" y="719"/>
                    <a:pt x="1049" y="725"/>
                  </a:cubicBezTo>
                  <a:cubicBezTo>
                    <a:pt x="1046" y="737"/>
                    <a:pt x="1043" y="748"/>
                    <a:pt x="1040" y="759"/>
                  </a:cubicBezTo>
                  <a:cubicBezTo>
                    <a:pt x="1039" y="764"/>
                    <a:pt x="1034" y="767"/>
                    <a:pt x="1029" y="767"/>
                  </a:cubicBezTo>
                  <a:close/>
                  <a:moveTo>
                    <a:pt x="1045" y="700"/>
                  </a:moveTo>
                  <a:cubicBezTo>
                    <a:pt x="1044" y="700"/>
                    <a:pt x="1044" y="700"/>
                    <a:pt x="1043" y="700"/>
                  </a:cubicBezTo>
                  <a:cubicBezTo>
                    <a:pt x="1037" y="699"/>
                    <a:pt x="1033" y="693"/>
                    <a:pt x="1034" y="687"/>
                  </a:cubicBezTo>
                  <a:cubicBezTo>
                    <a:pt x="1036" y="676"/>
                    <a:pt x="1037" y="665"/>
                    <a:pt x="1039" y="654"/>
                  </a:cubicBezTo>
                  <a:cubicBezTo>
                    <a:pt x="1039" y="647"/>
                    <a:pt x="1045" y="643"/>
                    <a:pt x="1051" y="644"/>
                  </a:cubicBezTo>
                  <a:cubicBezTo>
                    <a:pt x="1057" y="644"/>
                    <a:pt x="1062" y="650"/>
                    <a:pt x="1061" y="656"/>
                  </a:cubicBezTo>
                  <a:cubicBezTo>
                    <a:pt x="1060" y="668"/>
                    <a:pt x="1058" y="679"/>
                    <a:pt x="1056" y="691"/>
                  </a:cubicBezTo>
                  <a:cubicBezTo>
                    <a:pt x="1055" y="696"/>
                    <a:pt x="1050" y="700"/>
                    <a:pt x="1045" y="700"/>
                  </a:cubicBezTo>
                  <a:close/>
                  <a:moveTo>
                    <a:pt x="1053" y="632"/>
                  </a:moveTo>
                  <a:cubicBezTo>
                    <a:pt x="1052" y="632"/>
                    <a:pt x="1052" y="632"/>
                    <a:pt x="1052" y="632"/>
                  </a:cubicBezTo>
                  <a:cubicBezTo>
                    <a:pt x="1046" y="632"/>
                    <a:pt x="1041" y="626"/>
                    <a:pt x="1041" y="620"/>
                  </a:cubicBezTo>
                  <a:cubicBezTo>
                    <a:pt x="1042" y="610"/>
                    <a:pt x="1042" y="600"/>
                    <a:pt x="1042" y="590"/>
                  </a:cubicBezTo>
                  <a:cubicBezTo>
                    <a:pt x="1042" y="586"/>
                    <a:pt x="1042" y="586"/>
                    <a:pt x="1042" y="586"/>
                  </a:cubicBezTo>
                  <a:cubicBezTo>
                    <a:pt x="1042" y="580"/>
                    <a:pt x="1047" y="575"/>
                    <a:pt x="1053" y="575"/>
                  </a:cubicBezTo>
                  <a:cubicBezTo>
                    <a:pt x="1053" y="575"/>
                    <a:pt x="1053" y="575"/>
                    <a:pt x="1053" y="575"/>
                  </a:cubicBezTo>
                  <a:cubicBezTo>
                    <a:pt x="1060" y="575"/>
                    <a:pt x="1065" y="580"/>
                    <a:pt x="1065" y="586"/>
                  </a:cubicBezTo>
                  <a:cubicBezTo>
                    <a:pt x="1065" y="590"/>
                    <a:pt x="1065" y="590"/>
                    <a:pt x="1065" y="590"/>
                  </a:cubicBezTo>
                  <a:cubicBezTo>
                    <a:pt x="1065" y="600"/>
                    <a:pt x="1065" y="611"/>
                    <a:pt x="1064" y="621"/>
                  </a:cubicBezTo>
                  <a:cubicBezTo>
                    <a:pt x="1064" y="627"/>
                    <a:pt x="1059" y="632"/>
                    <a:pt x="1053" y="632"/>
                  </a:cubicBezTo>
                  <a:close/>
                  <a:moveTo>
                    <a:pt x="1052" y="563"/>
                  </a:moveTo>
                  <a:cubicBezTo>
                    <a:pt x="1046" y="563"/>
                    <a:pt x="1041" y="559"/>
                    <a:pt x="1041" y="553"/>
                  </a:cubicBezTo>
                  <a:cubicBezTo>
                    <a:pt x="1040" y="542"/>
                    <a:pt x="1039" y="530"/>
                    <a:pt x="1038" y="519"/>
                  </a:cubicBezTo>
                  <a:cubicBezTo>
                    <a:pt x="1037" y="513"/>
                    <a:pt x="1041" y="507"/>
                    <a:pt x="1048" y="507"/>
                  </a:cubicBezTo>
                  <a:cubicBezTo>
                    <a:pt x="1054" y="506"/>
                    <a:pt x="1060" y="510"/>
                    <a:pt x="1060" y="516"/>
                  </a:cubicBezTo>
                  <a:cubicBezTo>
                    <a:pt x="1062" y="528"/>
                    <a:pt x="1063" y="540"/>
                    <a:pt x="1064" y="551"/>
                  </a:cubicBezTo>
                  <a:cubicBezTo>
                    <a:pt x="1064" y="558"/>
                    <a:pt x="1059" y="563"/>
                    <a:pt x="1053" y="563"/>
                  </a:cubicBezTo>
                  <a:cubicBezTo>
                    <a:pt x="1053" y="563"/>
                    <a:pt x="1052" y="563"/>
                    <a:pt x="1052" y="563"/>
                  </a:cubicBezTo>
                  <a:close/>
                  <a:moveTo>
                    <a:pt x="1044" y="495"/>
                  </a:moveTo>
                  <a:cubicBezTo>
                    <a:pt x="1038" y="495"/>
                    <a:pt x="1034" y="491"/>
                    <a:pt x="1033" y="486"/>
                  </a:cubicBezTo>
                  <a:cubicBezTo>
                    <a:pt x="1031" y="475"/>
                    <a:pt x="1028" y="464"/>
                    <a:pt x="1026" y="453"/>
                  </a:cubicBezTo>
                  <a:cubicBezTo>
                    <a:pt x="1024" y="447"/>
                    <a:pt x="1028" y="441"/>
                    <a:pt x="1034" y="439"/>
                  </a:cubicBezTo>
                  <a:cubicBezTo>
                    <a:pt x="1040" y="438"/>
                    <a:pt x="1046" y="441"/>
                    <a:pt x="1048" y="448"/>
                  </a:cubicBezTo>
                  <a:cubicBezTo>
                    <a:pt x="1050" y="459"/>
                    <a:pt x="1053" y="470"/>
                    <a:pt x="1055" y="482"/>
                  </a:cubicBezTo>
                  <a:cubicBezTo>
                    <a:pt x="1056" y="488"/>
                    <a:pt x="1052" y="494"/>
                    <a:pt x="1046" y="495"/>
                  </a:cubicBezTo>
                  <a:cubicBezTo>
                    <a:pt x="1045" y="495"/>
                    <a:pt x="1045" y="495"/>
                    <a:pt x="1044" y="495"/>
                  </a:cubicBezTo>
                  <a:close/>
                  <a:moveTo>
                    <a:pt x="1027" y="429"/>
                  </a:moveTo>
                  <a:cubicBezTo>
                    <a:pt x="1023" y="429"/>
                    <a:pt x="1018" y="425"/>
                    <a:pt x="1017" y="421"/>
                  </a:cubicBezTo>
                  <a:cubicBezTo>
                    <a:pt x="1013" y="410"/>
                    <a:pt x="1010" y="399"/>
                    <a:pt x="1006" y="389"/>
                  </a:cubicBezTo>
                  <a:cubicBezTo>
                    <a:pt x="1003" y="383"/>
                    <a:pt x="1006" y="376"/>
                    <a:pt x="1012" y="374"/>
                  </a:cubicBezTo>
                  <a:cubicBezTo>
                    <a:pt x="1018" y="372"/>
                    <a:pt x="1025" y="375"/>
                    <a:pt x="1027" y="381"/>
                  </a:cubicBezTo>
                  <a:cubicBezTo>
                    <a:pt x="1031" y="392"/>
                    <a:pt x="1035" y="403"/>
                    <a:pt x="1038" y="414"/>
                  </a:cubicBezTo>
                  <a:cubicBezTo>
                    <a:pt x="1040" y="420"/>
                    <a:pt x="1037" y="426"/>
                    <a:pt x="1031" y="428"/>
                  </a:cubicBezTo>
                  <a:cubicBezTo>
                    <a:pt x="1030" y="428"/>
                    <a:pt x="1028" y="429"/>
                    <a:pt x="1027" y="429"/>
                  </a:cubicBezTo>
                  <a:close/>
                  <a:moveTo>
                    <a:pt x="1003" y="364"/>
                  </a:moveTo>
                  <a:cubicBezTo>
                    <a:pt x="999" y="364"/>
                    <a:pt x="995" y="362"/>
                    <a:pt x="993" y="358"/>
                  </a:cubicBezTo>
                  <a:cubicBezTo>
                    <a:pt x="988" y="347"/>
                    <a:pt x="983" y="337"/>
                    <a:pt x="978" y="327"/>
                  </a:cubicBezTo>
                  <a:cubicBezTo>
                    <a:pt x="975" y="322"/>
                    <a:pt x="977" y="315"/>
                    <a:pt x="983" y="312"/>
                  </a:cubicBezTo>
                  <a:cubicBezTo>
                    <a:pt x="988" y="309"/>
                    <a:pt x="995" y="311"/>
                    <a:pt x="998" y="317"/>
                  </a:cubicBezTo>
                  <a:cubicBezTo>
                    <a:pt x="1004" y="327"/>
                    <a:pt x="1009" y="338"/>
                    <a:pt x="1013" y="348"/>
                  </a:cubicBezTo>
                  <a:cubicBezTo>
                    <a:pt x="1016" y="354"/>
                    <a:pt x="1013" y="361"/>
                    <a:pt x="1008" y="363"/>
                  </a:cubicBezTo>
                  <a:cubicBezTo>
                    <a:pt x="1006" y="364"/>
                    <a:pt x="1005" y="364"/>
                    <a:pt x="1003" y="364"/>
                  </a:cubicBezTo>
                  <a:close/>
                  <a:moveTo>
                    <a:pt x="971" y="304"/>
                  </a:moveTo>
                  <a:cubicBezTo>
                    <a:pt x="967" y="304"/>
                    <a:pt x="964" y="302"/>
                    <a:pt x="962" y="298"/>
                  </a:cubicBezTo>
                  <a:cubicBezTo>
                    <a:pt x="956" y="288"/>
                    <a:pt x="950" y="279"/>
                    <a:pt x="943" y="270"/>
                  </a:cubicBezTo>
                  <a:cubicBezTo>
                    <a:pt x="940" y="265"/>
                    <a:pt x="941" y="257"/>
                    <a:pt x="946" y="254"/>
                  </a:cubicBezTo>
                  <a:cubicBezTo>
                    <a:pt x="952" y="250"/>
                    <a:pt x="959" y="252"/>
                    <a:pt x="962" y="257"/>
                  </a:cubicBezTo>
                  <a:cubicBezTo>
                    <a:pt x="969" y="267"/>
                    <a:pt x="975" y="276"/>
                    <a:pt x="981" y="286"/>
                  </a:cubicBezTo>
                  <a:cubicBezTo>
                    <a:pt x="984" y="292"/>
                    <a:pt x="983" y="299"/>
                    <a:pt x="977" y="302"/>
                  </a:cubicBezTo>
                  <a:cubicBezTo>
                    <a:pt x="975" y="303"/>
                    <a:pt x="973" y="304"/>
                    <a:pt x="971" y="304"/>
                  </a:cubicBezTo>
                  <a:close/>
                  <a:moveTo>
                    <a:pt x="13" y="258"/>
                  </a:moveTo>
                  <a:cubicBezTo>
                    <a:pt x="10" y="258"/>
                    <a:pt x="8" y="257"/>
                    <a:pt x="6" y="255"/>
                  </a:cubicBezTo>
                  <a:cubicBezTo>
                    <a:pt x="1" y="252"/>
                    <a:pt x="0" y="244"/>
                    <a:pt x="3" y="239"/>
                  </a:cubicBezTo>
                  <a:cubicBezTo>
                    <a:pt x="10" y="230"/>
                    <a:pt x="18" y="221"/>
                    <a:pt x="25" y="212"/>
                  </a:cubicBezTo>
                  <a:cubicBezTo>
                    <a:pt x="29" y="207"/>
                    <a:pt x="36" y="206"/>
                    <a:pt x="41" y="210"/>
                  </a:cubicBezTo>
                  <a:cubicBezTo>
                    <a:pt x="46" y="214"/>
                    <a:pt x="46" y="222"/>
                    <a:pt x="42" y="226"/>
                  </a:cubicBezTo>
                  <a:cubicBezTo>
                    <a:pt x="35" y="235"/>
                    <a:pt x="28" y="244"/>
                    <a:pt x="22" y="253"/>
                  </a:cubicBezTo>
                  <a:cubicBezTo>
                    <a:pt x="19" y="256"/>
                    <a:pt x="16" y="258"/>
                    <a:pt x="13" y="258"/>
                  </a:cubicBezTo>
                  <a:close/>
                  <a:moveTo>
                    <a:pt x="933" y="247"/>
                  </a:moveTo>
                  <a:cubicBezTo>
                    <a:pt x="929" y="247"/>
                    <a:pt x="926" y="245"/>
                    <a:pt x="924" y="242"/>
                  </a:cubicBezTo>
                  <a:cubicBezTo>
                    <a:pt x="917" y="234"/>
                    <a:pt x="910" y="225"/>
                    <a:pt x="902" y="216"/>
                  </a:cubicBezTo>
                  <a:cubicBezTo>
                    <a:pt x="898" y="212"/>
                    <a:pt x="899" y="205"/>
                    <a:pt x="903" y="200"/>
                  </a:cubicBezTo>
                  <a:cubicBezTo>
                    <a:pt x="908" y="196"/>
                    <a:pt x="915" y="197"/>
                    <a:pt x="919" y="202"/>
                  </a:cubicBezTo>
                  <a:cubicBezTo>
                    <a:pt x="927" y="210"/>
                    <a:pt x="934" y="219"/>
                    <a:pt x="942" y="229"/>
                  </a:cubicBezTo>
                  <a:cubicBezTo>
                    <a:pt x="945" y="234"/>
                    <a:pt x="944" y="241"/>
                    <a:pt x="940" y="245"/>
                  </a:cubicBezTo>
                  <a:cubicBezTo>
                    <a:pt x="937" y="246"/>
                    <a:pt x="935" y="247"/>
                    <a:pt x="933" y="247"/>
                  </a:cubicBezTo>
                  <a:close/>
                  <a:moveTo>
                    <a:pt x="57" y="205"/>
                  </a:moveTo>
                  <a:cubicBezTo>
                    <a:pt x="54" y="205"/>
                    <a:pt x="51" y="204"/>
                    <a:pt x="49" y="202"/>
                  </a:cubicBezTo>
                  <a:cubicBezTo>
                    <a:pt x="44" y="197"/>
                    <a:pt x="44" y="190"/>
                    <a:pt x="48" y="186"/>
                  </a:cubicBezTo>
                  <a:cubicBezTo>
                    <a:pt x="56" y="177"/>
                    <a:pt x="65" y="169"/>
                    <a:pt x="73" y="161"/>
                  </a:cubicBezTo>
                  <a:cubicBezTo>
                    <a:pt x="78" y="157"/>
                    <a:pt x="85" y="157"/>
                    <a:pt x="89" y="161"/>
                  </a:cubicBezTo>
                  <a:cubicBezTo>
                    <a:pt x="93" y="166"/>
                    <a:pt x="93" y="173"/>
                    <a:pt x="89" y="177"/>
                  </a:cubicBezTo>
                  <a:cubicBezTo>
                    <a:pt x="80" y="185"/>
                    <a:pt x="72" y="193"/>
                    <a:pt x="65" y="201"/>
                  </a:cubicBezTo>
                  <a:cubicBezTo>
                    <a:pt x="63" y="204"/>
                    <a:pt x="60" y="205"/>
                    <a:pt x="57" y="205"/>
                  </a:cubicBezTo>
                  <a:close/>
                  <a:moveTo>
                    <a:pt x="887" y="195"/>
                  </a:moveTo>
                  <a:cubicBezTo>
                    <a:pt x="884" y="195"/>
                    <a:pt x="882" y="194"/>
                    <a:pt x="879" y="192"/>
                  </a:cubicBezTo>
                  <a:cubicBezTo>
                    <a:pt x="871" y="184"/>
                    <a:pt x="863" y="176"/>
                    <a:pt x="855" y="168"/>
                  </a:cubicBezTo>
                  <a:cubicBezTo>
                    <a:pt x="850" y="164"/>
                    <a:pt x="850" y="157"/>
                    <a:pt x="854" y="152"/>
                  </a:cubicBezTo>
                  <a:cubicBezTo>
                    <a:pt x="858" y="148"/>
                    <a:pt x="865" y="147"/>
                    <a:pt x="870" y="152"/>
                  </a:cubicBezTo>
                  <a:cubicBezTo>
                    <a:pt x="879" y="159"/>
                    <a:pt x="887" y="168"/>
                    <a:pt x="895" y="176"/>
                  </a:cubicBezTo>
                  <a:cubicBezTo>
                    <a:pt x="900" y="180"/>
                    <a:pt x="900" y="188"/>
                    <a:pt x="895" y="192"/>
                  </a:cubicBezTo>
                  <a:cubicBezTo>
                    <a:pt x="893" y="194"/>
                    <a:pt x="890" y="195"/>
                    <a:pt x="887" y="195"/>
                  </a:cubicBezTo>
                  <a:close/>
                  <a:moveTo>
                    <a:pt x="106" y="158"/>
                  </a:moveTo>
                  <a:cubicBezTo>
                    <a:pt x="103" y="158"/>
                    <a:pt x="100" y="156"/>
                    <a:pt x="98" y="154"/>
                  </a:cubicBezTo>
                  <a:cubicBezTo>
                    <a:pt x="94" y="149"/>
                    <a:pt x="94" y="142"/>
                    <a:pt x="99" y="138"/>
                  </a:cubicBezTo>
                  <a:cubicBezTo>
                    <a:pt x="108" y="130"/>
                    <a:pt x="117" y="123"/>
                    <a:pt x="127" y="116"/>
                  </a:cubicBezTo>
                  <a:cubicBezTo>
                    <a:pt x="132" y="112"/>
                    <a:pt x="139" y="113"/>
                    <a:pt x="143" y="118"/>
                  </a:cubicBezTo>
                  <a:cubicBezTo>
                    <a:pt x="146" y="123"/>
                    <a:pt x="145" y="130"/>
                    <a:pt x="140" y="134"/>
                  </a:cubicBezTo>
                  <a:cubicBezTo>
                    <a:pt x="131" y="141"/>
                    <a:pt x="122" y="148"/>
                    <a:pt x="114" y="155"/>
                  </a:cubicBezTo>
                  <a:cubicBezTo>
                    <a:pt x="112" y="157"/>
                    <a:pt x="109" y="158"/>
                    <a:pt x="106" y="158"/>
                  </a:cubicBezTo>
                  <a:close/>
                  <a:moveTo>
                    <a:pt x="836" y="149"/>
                  </a:moveTo>
                  <a:cubicBezTo>
                    <a:pt x="834" y="149"/>
                    <a:pt x="831" y="148"/>
                    <a:pt x="829" y="147"/>
                  </a:cubicBezTo>
                  <a:cubicBezTo>
                    <a:pt x="821" y="140"/>
                    <a:pt x="812" y="133"/>
                    <a:pt x="802" y="126"/>
                  </a:cubicBezTo>
                  <a:cubicBezTo>
                    <a:pt x="797" y="123"/>
                    <a:pt x="796" y="116"/>
                    <a:pt x="800" y="111"/>
                  </a:cubicBezTo>
                  <a:cubicBezTo>
                    <a:pt x="803" y="105"/>
                    <a:pt x="810" y="104"/>
                    <a:pt x="815" y="108"/>
                  </a:cubicBezTo>
                  <a:cubicBezTo>
                    <a:pt x="825" y="115"/>
                    <a:pt x="834" y="122"/>
                    <a:pt x="843" y="129"/>
                  </a:cubicBezTo>
                  <a:cubicBezTo>
                    <a:pt x="848" y="133"/>
                    <a:pt x="849" y="140"/>
                    <a:pt x="845" y="145"/>
                  </a:cubicBezTo>
                  <a:cubicBezTo>
                    <a:pt x="843" y="148"/>
                    <a:pt x="840" y="149"/>
                    <a:pt x="836" y="149"/>
                  </a:cubicBezTo>
                  <a:close/>
                  <a:moveTo>
                    <a:pt x="162" y="117"/>
                  </a:moveTo>
                  <a:cubicBezTo>
                    <a:pt x="158" y="117"/>
                    <a:pt x="154" y="115"/>
                    <a:pt x="152" y="111"/>
                  </a:cubicBezTo>
                  <a:cubicBezTo>
                    <a:pt x="149" y="106"/>
                    <a:pt x="150" y="99"/>
                    <a:pt x="155" y="96"/>
                  </a:cubicBezTo>
                  <a:cubicBezTo>
                    <a:pt x="165" y="89"/>
                    <a:pt x="175" y="83"/>
                    <a:pt x="185" y="77"/>
                  </a:cubicBezTo>
                  <a:cubicBezTo>
                    <a:pt x="191" y="74"/>
                    <a:pt x="198" y="76"/>
                    <a:pt x="201" y="82"/>
                  </a:cubicBezTo>
                  <a:cubicBezTo>
                    <a:pt x="204" y="87"/>
                    <a:pt x="202" y="94"/>
                    <a:pt x="197" y="97"/>
                  </a:cubicBezTo>
                  <a:cubicBezTo>
                    <a:pt x="187" y="103"/>
                    <a:pt x="177" y="109"/>
                    <a:pt x="168" y="115"/>
                  </a:cubicBezTo>
                  <a:cubicBezTo>
                    <a:pt x="166" y="116"/>
                    <a:pt x="164" y="117"/>
                    <a:pt x="162" y="117"/>
                  </a:cubicBezTo>
                  <a:close/>
                  <a:moveTo>
                    <a:pt x="780" y="109"/>
                  </a:moveTo>
                  <a:cubicBezTo>
                    <a:pt x="778" y="109"/>
                    <a:pt x="776" y="109"/>
                    <a:pt x="774" y="108"/>
                  </a:cubicBezTo>
                  <a:cubicBezTo>
                    <a:pt x="765" y="102"/>
                    <a:pt x="755" y="96"/>
                    <a:pt x="745" y="91"/>
                  </a:cubicBezTo>
                  <a:cubicBezTo>
                    <a:pt x="740" y="88"/>
                    <a:pt x="738" y="81"/>
                    <a:pt x="741" y="75"/>
                  </a:cubicBezTo>
                  <a:cubicBezTo>
                    <a:pt x="744" y="70"/>
                    <a:pt x="750" y="68"/>
                    <a:pt x="756" y="71"/>
                  </a:cubicBezTo>
                  <a:cubicBezTo>
                    <a:pt x="766" y="76"/>
                    <a:pt x="776" y="82"/>
                    <a:pt x="786" y="88"/>
                  </a:cubicBezTo>
                  <a:cubicBezTo>
                    <a:pt x="792" y="92"/>
                    <a:pt x="793" y="99"/>
                    <a:pt x="790" y="104"/>
                  </a:cubicBezTo>
                  <a:cubicBezTo>
                    <a:pt x="788" y="108"/>
                    <a:pt x="784" y="109"/>
                    <a:pt x="780" y="109"/>
                  </a:cubicBezTo>
                  <a:close/>
                  <a:moveTo>
                    <a:pt x="221" y="83"/>
                  </a:moveTo>
                  <a:cubicBezTo>
                    <a:pt x="217" y="83"/>
                    <a:pt x="213" y="80"/>
                    <a:pt x="211" y="76"/>
                  </a:cubicBezTo>
                  <a:cubicBezTo>
                    <a:pt x="208" y="71"/>
                    <a:pt x="211" y="64"/>
                    <a:pt x="216" y="61"/>
                  </a:cubicBezTo>
                  <a:cubicBezTo>
                    <a:pt x="227" y="56"/>
                    <a:pt x="237" y="51"/>
                    <a:pt x="248" y="46"/>
                  </a:cubicBezTo>
                  <a:cubicBezTo>
                    <a:pt x="254" y="44"/>
                    <a:pt x="261" y="47"/>
                    <a:pt x="263" y="52"/>
                  </a:cubicBezTo>
                  <a:cubicBezTo>
                    <a:pt x="265" y="58"/>
                    <a:pt x="263" y="65"/>
                    <a:pt x="257" y="67"/>
                  </a:cubicBezTo>
                  <a:cubicBezTo>
                    <a:pt x="247" y="72"/>
                    <a:pt x="236" y="76"/>
                    <a:pt x="226" y="81"/>
                  </a:cubicBezTo>
                  <a:cubicBezTo>
                    <a:pt x="225" y="82"/>
                    <a:pt x="223" y="83"/>
                    <a:pt x="221" y="83"/>
                  </a:cubicBezTo>
                  <a:close/>
                  <a:moveTo>
                    <a:pt x="720" y="77"/>
                  </a:moveTo>
                  <a:cubicBezTo>
                    <a:pt x="718" y="77"/>
                    <a:pt x="717" y="76"/>
                    <a:pt x="715" y="76"/>
                  </a:cubicBezTo>
                  <a:cubicBezTo>
                    <a:pt x="705" y="71"/>
                    <a:pt x="694" y="66"/>
                    <a:pt x="684" y="62"/>
                  </a:cubicBezTo>
                  <a:cubicBezTo>
                    <a:pt x="678" y="60"/>
                    <a:pt x="675" y="53"/>
                    <a:pt x="678" y="48"/>
                  </a:cubicBezTo>
                  <a:cubicBezTo>
                    <a:pt x="680" y="42"/>
                    <a:pt x="687" y="39"/>
                    <a:pt x="692" y="41"/>
                  </a:cubicBezTo>
                  <a:cubicBezTo>
                    <a:pt x="703" y="46"/>
                    <a:pt x="714" y="50"/>
                    <a:pt x="725" y="55"/>
                  </a:cubicBezTo>
                  <a:cubicBezTo>
                    <a:pt x="730" y="58"/>
                    <a:pt x="733" y="65"/>
                    <a:pt x="730" y="70"/>
                  </a:cubicBezTo>
                  <a:cubicBezTo>
                    <a:pt x="728" y="74"/>
                    <a:pt x="724" y="77"/>
                    <a:pt x="720" y="77"/>
                  </a:cubicBezTo>
                  <a:close/>
                  <a:moveTo>
                    <a:pt x="285" y="56"/>
                  </a:moveTo>
                  <a:cubicBezTo>
                    <a:pt x="280" y="56"/>
                    <a:pt x="276" y="53"/>
                    <a:pt x="274" y="48"/>
                  </a:cubicBezTo>
                  <a:cubicBezTo>
                    <a:pt x="272" y="42"/>
                    <a:pt x="275" y="36"/>
                    <a:pt x="281" y="34"/>
                  </a:cubicBezTo>
                  <a:cubicBezTo>
                    <a:pt x="292" y="30"/>
                    <a:pt x="303" y="26"/>
                    <a:pt x="314" y="23"/>
                  </a:cubicBezTo>
                  <a:cubicBezTo>
                    <a:pt x="320" y="21"/>
                    <a:pt x="326" y="25"/>
                    <a:pt x="328" y="31"/>
                  </a:cubicBezTo>
                  <a:cubicBezTo>
                    <a:pt x="330" y="37"/>
                    <a:pt x="326" y="43"/>
                    <a:pt x="320" y="45"/>
                  </a:cubicBezTo>
                  <a:cubicBezTo>
                    <a:pt x="310" y="48"/>
                    <a:pt x="299" y="51"/>
                    <a:pt x="288" y="55"/>
                  </a:cubicBezTo>
                  <a:cubicBezTo>
                    <a:pt x="287" y="56"/>
                    <a:pt x="286" y="56"/>
                    <a:pt x="285" y="56"/>
                  </a:cubicBezTo>
                  <a:close/>
                  <a:moveTo>
                    <a:pt x="656" y="51"/>
                  </a:moveTo>
                  <a:cubicBezTo>
                    <a:pt x="655" y="51"/>
                    <a:pt x="653" y="51"/>
                    <a:pt x="652" y="51"/>
                  </a:cubicBezTo>
                  <a:cubicBezTo>
                    <a:pt x="642" y="47"/>
                    <a:pt x="631" y="44"/>
                    <a:pt x="620" y="41"/>
                  </a:cubicBezTo>
                  <a:cubicBezTo>
                    <a:pt x="614" y="40"/>
                    <a:pt x="610" y="34"/>
                    <a:pt x="612" y="28"/>
                  </a:cubicBezTo>
                  <a:cubicBezTo>
                    <a:pt x="613" y="21"/>
                    <a:pt x="620" y="18"/>
                    <a:pt x="626" y="19"/>
                  </a:cubicBezTo>
                  <a:cubicBezTo>
                    <a:pt x="637" y="22"/>
                    <a:pt x="648" y="26"/>
                    <a:pt x="659" y="29"/>
                  </a:cubicBezTo>
                  <a:cubicBezTo>
                    <a:pt x="665" y="31"/>
                    <a:pt x="669" y="38"/>
                    <a:pt x="667" y="44"/>
                  </a:cubicBezTo>
                  <a:cubicBezTo>
                    <a:pt x="665" y="48"/>
                    <a:pt x="661" y="51"/>
                    <a:pt x="656" y="51"/>
                  </a:cubicBezTo>
                  <a:close/>
                  <a:moveTo>
                    <a:pt x="351" y="37"/>
                  </a:moveTo>
                  <a:cubicBezTo>
                    <a:pt x="345" y="37"/>
                    <a:pt x="341" y="33"/>
                    <a:pt x="339" y="28"/>
                  </a:cubicBezTo>
                  <a:cubicBezTo>
                    <a:pt x="338" y="22"/>
                    <a:pt x="342" y="16"/>
                    <a:pt x="348" y="14"/>
                  </a:cubicBezTo>
                  <a:cubicBezTo>
                    <a:pt x="359" y="12"/>
                    <a:pt x="371" y="10"/>
                    <a:pt x="382" y="8"/>
                  </a:cubicBezTo>
                  <a:cubicBezTo>
                    <a:pt x="389" y="7"/>
                    <a:pt x="394" y="11"/>
                    <a:pt x="395" y="17"/>
                  </a:cubicBezTo>
                  <a:cubicBezTo>
                    <a:pt x="396" y="23"/>
                    <a:pt x="392" y="29"/>
                    <a:pt x="386" y="30"/>
                  </a:cubicBezTo>
                  <a:cubicBezTo>
                    <a:pt x="375" y="32"/>
                    <a:pt x="364" y="34"/>
                    <a:pt x="353" y="37"/>
                  </a:cubicBezTo>
                  <a:cubicBezTo>
                    <a:pt x="352" y="37"/>
                    <a:pt x="351" y="37"/>
                    <a:pt x="351" y="37"/>
                  </a:cubicBezTo>
                  <a:close/>
                  <a:moveTo>
                    <a:pt x="589" y="34"/>
                  </a:moveTo>
                  <a:cubicBezTo>
                    <a:pt x="589" y="34"/>
                    <a:pt x="588" y="34"/>
                    <a:pt x="587" y="34"/>
                  </a:cubicBezTo>
                  <a:cubicBezTo>
                    <a:pt x="576" y="32"/>
                    <a:pt x="565" y="30"/>
                    <a:pt x="554" y="28"/>
                  </a:cubicBezTo>
                  <a:cubicBezTo>
                    <a:pt x="548" y="27"/>
                    <a:pt x="543" y="22"/>
                    <a:pt x="544" y="15"/>
                  </a:cubicBezTo>
                  <a:cubicBezTo>
                    <a:pt x="545" y="9"/>
                    <a:pt x="551" y="5"/>
                    <a:pt x="557" y="6"/>
                  </a:cubicBezTo>
                  <a:cubicBezTo>
                    <a:pt x="569" y="7"/>
                    <a:pt x="580" y="9"/>
                    <a:pt x="592" y="12"/>
                  </a:cubicBezTo>
                  <a:cubicBezTo>
                    <a:pt x="598" y="13"/>
                    <a:pt x="602" y="19"/>
                    <a:pt x="600" y="25"/>
                  </a:cubicBezTo>
                  <a:cubicBezTo>
                    <a:pt x="599" y="30"/>
                    <a:pt x="595" y="34"/>
                    <a:pt x="589" y="34"/>
                  </a:cubicBezTo>
                  <a:close/>
                  <a:moveTo>
                    <a:pt x="418" y="26"/>
                  </a:moveTo>
                  <a:cubicBezTo>
                    <a:pt x="413" y="26"/>
                    <a:pt x="408" y="22"/>
                    <a:pt x="407" y="16"/>
                  </a:cubicBezTo>
                  <a:cubicBezTo>
                    <a:pt x="406" y="9"/>
                    <a:pt x="411" y="4"/>
                    <a:pt x="417" y="3"/>
                  </a:cubicBezTo>
                  <a:cubicBezTo>
                    <a:pt x="429" y="2"/>
                    <a:pt x="441" y="1"/>
                    <a:pt x="452" y="1"/>
                  </a:cubicBezTo>
                  <a:cubicBezTo>
                    <a:pt x="459" y="1"/>
                    <a:pt x="464" y="5"/>
                    <a:pt x="464" y="12"/>
                  </a:cubicBezTo>
                  <a:cubicBezTo>
                    <a:pt x="464" y="18"/>
                    <a:pt x="459" y="23"/>
                    <a:pt x="453" y="23"/>
                  </a:cubicBezTo>
                  <a:cubicBezTo>
                    <a:pt x="442" y="24"/>
                    <a:pt x="431" y="25"/>
                    <a:pt x="419" y="26"/>
                  </a:cubicBezTo>
                  <a:cubicBezTo>
                    <a:pt x="419" y="26"/>
                    <a:pt x="419" y="26"/>
                    <a:pt x="418" y="26"/>
                  </a:cubicBezTo>
                  <a:close/>
                  <a:moveTo>
                    <a:pt x="521" y="25"/>
                  </a:moveTo>
                  <a:cubicBezTo>
                    <a:pt x="521" y="25"/>
                    <a:pt x="521" y="25"/>
                    <a:pt x="520" y="25"/>
                  </a:cubicBezTo>
                  <a:cubicBezTo>
                    <a:pt x="509" y="24"/>
                    <a:pt x="498" y="23"/>
                    <a:pt x="487" y="23"/>
                  </a:cubicBezTo>
                  <a:cubicBezTo>
                    <a:pt x="481" y="23"/>
                    <a:pt x="476" y="18"/>
                    <a:pt x="476" y="12"/>
                  </a:cubicBezTo>
                  <a:cubicBezTo>
                    <a:pt x="476" y="5"/>
                    <a:pt x="481" y="0"/>
                    <a:pt x="487" y="0"/>
                  </a:cubicBezTo>
                  <a:cubicBezTo>
                    <a:pt x="499" y="1"/>
                    <a:pt x="511" y="1"/>
                    <a:pt x="522" y="2"/>
                  </a:cubicBezTo>
                  <a:cubicBezTo>
                    <a:pt x="528" y="3"/>
                    <a:pt x="533" y="8"/>
                    <a:pt x="533" y="14"/>
                  </a:cubicBezTo>
                  <a:cubicBezTo>
                    <a:pt x="532" y="20"/>
                    <a:pt x="527" y="25"/>
                    <a:pt x="521" y="25"/>
                  </a:cubicBezTo>
                  <a:close/>
                </a:path>
              </a:pathLst>
            </a:custGeom>
            <a:solidFill>
              <a:srgbClr val="8C8C8C"/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1" name="îṥliḑe">
              <a:extLst>
                <a:ext uri="{FF2B5EF4-FFF2-40B4-BE49-F238E27FC236}">
                  <a16:creationId xmlns:a16="http://schemas.microsoft.com/office/drawing/2014/main" id="{FEF071DD-5FB7-0E61-9595-AEF256D36E5F}"/>
                </a:ext>
              </a:extLst>
            </p:cNvPr>
            <p:cNvSpPr/>
            <p:nvPr/>
          </p:nvSpPr>
          <p:spPr bwMode="auto">
            <a:xfrm>
              <a:off x="2568823" y="2842711"/>
              <a:ext cx="113333" cy="44348"/>
            </a:xfrm>
            <a:custGeom>
              <a:avLst/>
              <a:gdLst/>
              <a:ahLst/>
              <a:cxnLst>
                <a:cxn ang="0">
                  <a:pos x="46" y="23"/>
                </a:cxn>
                <a:cxn ang="0">
                  <a:pos x="46" y="23"/>
                </a:cxn>
                <a:cxn ang="0">
                  <a:pos x="29" y="23"/>
                </a:cxn>
                <a:cxn ang="0">
                  <a:pos x="28" y="23"/>
                </a:cxn>
                <a:cxn ang="0">
                  <a:pos x="12" y="23"/>
                </a:cxn>
                <a:cxn ang="0">
                  <a:pos x="0" y="12"/>
                </a:cxn>
                <a:cxn ang="0">
                  <a:pos x="12" y="0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46" y="1"/>
                </a:cxn>
                <a:cxn ang="0">
                  <a:pos x="57" y="12"/>
                </a:cxn>
                <a:cxn ang="0">
                  <a:pos x="46" y="23"/>
                </a:cxn>
              </a:cxnLst>
              <a:rect l="0" t="0" r="r" b="b"/>
              <a:pathLst>
                <a:path w="57" h="23">
                  <a:moveTo>
                    <a:pt x="46" y="23"/>
                  </a:moveTo>
                  <a:cubicBezTo>
                    <a:pt x="46" y="23"/>
                    <a:pt x="46" y="23"/>
                    <a:pt x="46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3"/>
                    <a:pt x="29" y="23"/>
                    <a:pt x="28" y="23"/>
                  </a:cubicBezTo>
                  <a:cubicBezTo>
                    <a:pt x="23" y="23"/>
                    <a:pt x="17" y="23"/>
                    <a:pt x="12" y="23"/>
                  </a:cubicBez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7" y="0"/>
                    <a:pt x="23" y="0"/>
                    <a:pt x="28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52" y="1"/>
                    <a:pt x="57" y="6"/>
                    <a:pt x="57" y="12"/>
                  </a:cubicBezTo>
                  <a:cubicBezTo>
                    <a:pt x="57" y="18"/>
                    <a:pt x="52" y="23"/>
                    <a:pt x="46" y="23"/>
                  </a:cubicBezTo>
                  <a:close/>
                </a:path>
              </a:pathLst>
            </a:custGeom>
            <a:solidFill>
              <a:srgbClr val="DCDBDB"/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2" name="íSḷíḋe">
              <a:extLst>
                <a:ext uri="{FF2B5EF4-FFF2-40B4-BE49-F238E27FC236}">
                  <a16:creationId xmlns:a16="http://schemas.microsoft.com/office/drawing/2014/main" id="{2E34AC41-2892-01FA-84A3-CE000377D2CC}"/>
                </a:ext>
              </a:extLst>
            </p:cNvPr>
            <p:cNvSpPr/>
            <p:nvPr/>
          </p:nvSpPr>
          <p:spPr bwMode="auto">
            <a:xfrm>
              <a:off x="2703508" y="2844353"/>
              <a:ext cx="2210814" cy="1491396"/>
            </a:xfrm>
            <a:custGeom>
              <a:avLst/>
              <a:gdLst/>
              <a:ahLst/>
              <a:cxnLst>
                <a:cxn ang="0">
                  <a:pos x="185" y="727"/>
                </a:cxn>
                <a:cxn ang="0">
                  <a:pos x="195" y="722"/>
                </a:cxn>
                <a:cxn ang="0">
                  <a:pos x="210" y="727"/>
                </a:cxn>
                <a:cxn ang="0">
                  <a:pos x="293" y="663"/>
                </a:cxn>
                <a:cxn ang="0">
                  <a:pos x="328" y="670"/>
                </a:cxn>
                <a:cxn ang="0">
                  <a:pos x="364" y="655"/>
                </a:cxn>
                <a:cxn ang="0">
                  <a:pos x="385" y="620"/>
                </a:cxn>
                <a:cxn ang="0">
                  <a:pos x="390" y="641"/>
                </a:cxn>
                <a:cxn ang="0">
                  <a:pos x="492" y="581"/>
                </a:cxn>
                <a:cxn ang="0">
                  <a:pos x="502" y="576"/>
                </a:cxn>
                <a:cxn ang="0">
                  <a:pos x="517" y="582"/>
                </a:cxn>
                <a:cxn ang="0">
                  <a:pos x="599" y="518"/>
                </a:cxn>
                <a:cxn ang="0">
                  <a:pos x="635" y="525"/>
                </a:cxn>
                <a:cxn ang="0">
                  <a:pos x="670" y="509"/>
                </a:cxn>
                <a:cxn ang="0">
                  <a:pos x="691" y="474"/>
                </a:cxn>
                <a:cxn ang="0">
                  <a:pos x="696" y="496"/>
                </a:cxn>
                <a:cxn ang="0">
                  <a:pos x="798" y="436"/>
                </a:cxn>
                <a:cxn ang="0">
                  <a:pos x="808" y="431"/>
                </a:cxn>
                <a:cxn ang="0">
                  <a:pos x="823" y="436"/>
                </a:cxn>
                <a:cxn ang="0">
                  <a:pos x="905" y="372"/>
                </a:cxn>
                <a:cxn ang="0">
                  <a:pos x="941" y="379"/>
                </a:cxn>
                <a:cxn ang="0">
                  <a:pos x="976" y="364"/>
                </a:cxn>
                <a:cxn ang="0">
                  <a:pos x="997" y="328"/>
                </a:cxn>
                <a:cxn ang="0">
                  <a:pos x="1030" y="338"/>
                </a:cxn>
                <a:cxn ang="0">
                  <a:pos x="1052" y="295"/>
                </a:cxn>
                <a:cxn ang="0">
                  <a:pos x="1090" y="286"/>
                </a:cxn>
                <a:cxn ang="0">
                  <a:pos x="1088" y="244"/>
                </a:cxn>
                <a:cxn ang="0">
                  <a:pos x="1098" y="260"/>
                </a:cxn>
                <a:cxn ang="0">
                  <a:pos x="1117" y="146"/>
                </a:cxn>
                <a:cxn ang="0">
                  <a:pos x="1084" y="122"/>
                </a:cxn>
                <a:cxn ang="0">
                  <a:pos x="1099" y="127"/>
                </a:cxn>
                <a:cxn ang="0">
                  <a:pos x="1019" y="57"/>
                </a:cxn>
                <a:cxn ang="0">
                  <a:pos x="1061" y="72"/>
                </a:cxn>
                <a:cxn ang="0">
                  <a:pos x="947" y="30"/>
                </a:cxn>
                <a:cxn ang="0">
                  <a:pos x="925" y="41"/>
                </a:cxn>
                <a:cxn ang="0">
                  <a:pos x="925" y="18"/>
                </a:cxn>
                <a:cxn ang="0">
                  <a:pos x="823" y="39"/>
                </a:cxn>
                <a:cxn ang="0">
                  <a:pos x="857" y="40"/>
                </a:cxn>
                <a:cxn ang="0">
                  <a:pos x="756" y="15"/>
                </a:cxn>
                <a:cxn ang="0">
                  <a:pos x="722" y="37"/>
                </a:cxn>
                <a:cxn ang="0">
                  <a:pos x="733" y="26"/>
                </a:cxn>
                <a:cxn ang="0">
                  <a:pos x="609" y="23"/>
                </a:cxn>
                <a:cxn ang="0">
                  <a:pos x="587" y="34"/>
                </a:cxn>
                <a:cxn ang="0">
                  <a:pos x="587" y="12"/>
                </a:cxn>
                <a:cxn ang="0">
                  <a:pos x="485" y="32"/>
                </a:cxn>
                <a:cxn ang="0">
                  <a:pos x="519" y="33"/>
                </a:cxn>
                <a:cxn ang="0">
                  <a:pos x="418" y="8"/>
                </a:cxn>
                <a:cxn ang="0">
                  <a:pos x="383" y="30"/>
                </a:cxn>
                <a:cxn ang="0">
                  <a:pos x="395" y="19"/>
                </a:cxn>
                <a:cxn ang="0">
                  <a:pos x="271" y="17"/>
                </a:cxn>
                <a:cxn ang="0">
                  <a:pos x="316" y="29"/>
                </a:cxn>
                <a:cxn ang="0">
                  <a:pos x="215" y="4"/>
                </a:cxn>
                <a:cxn ang="0">
                  <a:pos x="180" y="26"/>
                </a:cxn>
                <a:cxn ang="0">
                  <a:pos x="192" y="15"/>
                </a:cxn>
                <a:cxn ang="0">
                  <a:pos x="68" y="13"/>
                </a:cxn>
                <a:cxn ang="0">
                  <a:pos x="45" y="24"/>
                </a:cxn>
                <a:cxn ang="0">
                  <a:pos x="12" y="0"/>
                </a:cxn>
              </a:cxnLst>
              <a:rect l="0" t="0" r="r" b="b"/>
              <a:pathLst>
                <a:path w="1122" h="757">
                  <a:moveTo>
                    <a:pt x="144" y="757"/>
                  </a:moveTo>
                  <a:cubicBezTo>
                    <a:pt x="140" y="757"/>
                    <a:pt x="136" y="755"/>
                    <a:pt x="134" y="751"/>
                  </a:cubicBezTo>
                  <a:cubicBezTo>
                    <a:pt x="131" y="745"/>
                    <a:pt x="134" y="738"/>
                    <a:pt x="139" y="736"/>
                  </a:cubicBezTo>
                  <a:cubicBezTo>
                    <a:pt x="170" y="721"/>
                    <a:pt x="170" y="721"/>
                    <a:pt x="170" y="721"/>
                  </a:cubicBezTo>
                  <a:cubicBezTo>
                    <a:pt x="176" y="719"/>
                    <a:pt x="183" y="721"/>
                    <a:pt x="185" y="727"/>
                  </a:cubicBezTo>
                  <a:cubicBezTo>
                    <a:pt x="188" y="732"/>
                    <a:pt x="185" y="739"/>
                    <a:pt x="180" y="742"/>
                  </a:cubicBezTo>
                  <a:cubicBezTo>
                    <a:pt x="149" y="756"/>
                    <a:pt x="149" y="756"/>
                    <a:pt x="149" y="756"/>
                  </a:cubicBezTo>
                  <a:cubicBezTo>
                    <a:pt x="148" y="757"/>
                    <a:pt x="146" y="757"/>
                    <a:pt x="144" y="757"/>
                  </a:cubicBezTo>
                  <a:close/>
                  <a:moveTo>
                    <a:pt x="206" y="728"/>
                  </a:moveTo>
                  <a:cubicBezTo>
                    <a:pt x="201" y="728"/>
                    <a:pt x="197" y="726"/>
                    <a:pt x="195" y="722"/>
                  </a:cubicBezTo>
                  <a:cubicBezTo>
                    <a:pt x="193" y="716"/>
                    <a:pt x="195" y="709"/>
                    <a:pt x="201" y="707"/>
                  </a:cubicBezTo>
                  <a:cubicBezTo>
                    <a:pt x="231" y="692"/>
                    <a:pt x="231" y="692"/>
                    <a:pt x="231" y="692"/>
                  </a:cubicBezTo>
                  <a:cubicBezTo>
                    <a:pt x="237" y="690"/>
                    <a:pt x="244" y="692"/>
                    <a:pt x="247" y="698"/>
                  </a:cubicBezTo>
                  <a:cubicBezTo>
                    <a:pt x="249" y="703"/>
                    <a:pt x="247" y="710"/>
                    <a:pt x="241" y="713"/>
                  </a:cubicBezTo>
                  <a:cubicBezTo>
                    <a:pt x="210" y="727"/>
                    <a:pt x="210" y="727"/>
                    <a:pt x="210" y="727"/>
                  </a:cubicBezTo>
                  <a:cubicBezTo>
                    <a:pt x="209" y="728"/>
                    <a:pt x="207" y="728"/>
                    <a:pt x="206" y="728"/>
                  </a:cubicBezTo>
                  <a:close/>
                  <a:moveTo>
                    <a:pt x="267" y="699"/>
                  </a:moveTo>
                  <a:cubicBezTo>
                    <a:pt x="263" y="699"/>
                    <a:pt x="259" y="697"/>
                    <a:pt x="257" y="693"/>
                  </a:cubicBezTo>
                  <a:cubicBezTo>
                    <a:pt x="254" y="687"/>
                    <a:pt x="256" y="680"/>
                    <a:pt x="262" y="678"/>
                  </a:cubicBezTo>
                  <a:cubicBezTo>
                    <a:pt x="293" y="663"/>
                    <a:pt x="293" y="663"/>
                    <a:pt x="293" y="663"/>
                  </a:cubicBezTo>
                  <a:cubicBezTo>
                    <a:pt x="298" y="660"/>
                    <a:pt x="305" y="663"/>
                    <a:pt x="308" y="669"/>
                  </a:cubicBezTo>
                  <a:cubicBezTo>
                    <a:pt x="311" y="674"/>
                    <a:pt x="308" y="681"/>
                    <a:pt x="302" y="684"/>
                  </a:cubicBezTo>
                  <a:cubicBezTo>
                    <a:pt x="272" y="698"/>
                    <a:pt x="272" y="698"/>
                    <a:pt x="272" y="698"/>
                  </a:cubicBezTo>
                  <a:cubicBezTo>
                    <a:pt x="270" y="699"/>
                    <a:pt x="269" y="699"/>
                    <a:pt x="267" y="699"/>
                  </a:cubicBezTo>
                  <a:close/>
                  <a:moveTo>
                    <a:pt x="328" y="670"/>
                  </a:moveTo>
                  <a:cubicBezTo>
                    <a:pt x="324" y="670"/>
                    <a:pt x="320" y="668"/>
                    <a:pt x="318" y="664"/>
                  </a:cubicBezTo>
                  <a:cubicBezTo>
                    <a:pt x="315" y="658"/>
                    <a:pt x="318" y="651"/>
                    <a:pt x="323" y="649"/>
                  </a:cubicBezTo>
                  <a:cubicBezTo>
                    <a:pt x="354" y="634"/>
                    <a:pt x="354" y="634"/>
                    <a:pt x="354" y="634"/>
                  </a:cubicBezTo>
                  <a:cubicBezTo>
                    <a:pt x="360" y="631"/>
                    <a:pt x="366" y="634"/>
                    <a:pt x="369" y="639"/>
                  </a:cubicBezTo>
                  <a:cubicBezTo>
                    <a:pt x="372" y="645"/>
                    <a:pt x="369" y="652"/>
                    <a:pt x="364" y="655"/>
                  </a:cubicBezTo>
                  <a:cubicBezTo>
                    <a:pt x="333" y="669"/>
                    <a:pt x="333" y="669"/>
                    <a:pt x="333" y="669"/>
                  </a:cubicBezTo>
                  <a:cubicBezTo>
                    <a:pt x="332" y="670"/>
                    <a:pt x="330" y="670"/>
                    <a:pt x="328" y="670"/>
                  </a:cubicBezTo>
                  <a:close/>
                  <a:moveTo>
                    <a:pt x="390" y="641"/>
                  </a:moveTo>
                  <a:cubicBezTo>
                    <a:pt x="385" y="641"/>
                    <a:pt x="381" y="639"/>
                    <a:pt x="379" y="635"/>
                  </a:cubicBezTo>
                  <a:cubicBezTo>
                    <a:pt x="377" y="629"/>
                    <a:pt x="379" y="622"/>
                    <a:pt x="385" y="620"/>
                  </a:cubicBezTo>
                  <a:cubicBezTo>
                    <a:pt x="415" y="605"/>
                    <a:pt x="415" y="605"/>
                    <a:pt x="415" y="605"/>
                  </a:cubicBezTo>
                  <a:cubicBezTo>
                    <a:pt x="421" y="602"/>
                    <a:pt x="428" y="605"/>
                    <a:pt x="430" y="610"/>
                  </a:cubicBezTo>
                  <a:cubicBezTo>
                    <a:pt x="433" y="616"/>
                    <a:pt x="431" y="623"/>
                    <a:pt x="425" y="625"/>
                  </a:cubicBezTo>
                  <a:cubicBezTo>
                    <a:pt x="394" y="640"/>
                    <a:pt x="394" y="640"/>
                    <a:pt x="394" y="640"/>
                  </a:cubicBezTo>
                  <a:cubicBezTo>
                    <a:pt x="393" y="641"/>
                    <a:pt x="391" y="641"/>
                    <a:pt x="390" y="641"/>
                  </a:cubicBezTo>
                  <a:close/>
                  <a:moveTo>
                    <a:pt x="451" y="612"/>
                  </a:moveTo>
                  <a:cubicBezTo>
                    <a:pt x="447" y="612"/>
                    <a:pt x="442" y="610"/>
                    <a:pt x="441" y="606"/>
                  </a:cubicBezTo>
                  <a:cubicBezTo>
                    <a:pt x="438" y="600"/>
                    <a:pt x="440" y="593"/>
                    <a:pt x="446" y="590"/>
                  </a:cubicBezTo>
                  <a:cubicBezTo>
                    <a:pt x="477" y="576"/>
                    <a:pt x="477" y="576"/>
                    <a:pt x="477" y="576"/>
                  </a:cubicBezTo>
                  <a:cubicBezTo>
                    <a:pt x="482" y="573"/>
                    <a:pt x="489" y="576"/>
                    <a:pt x="492" y="581"/>
                  </a:cubicBezTo>
                  <a:cubicBezTo>
                    <a:pt x="494" y="587"/>
                    <a:pt x="492" y="594"/>
                    <a:pt x="486" y="596"/>
                  </a:cubicBezTo>
                  <a:cubicBezTo>
                    <a:pt x="456" y="611"/>
                    <a:pt x="456" y="611"/>
                    <a:pt x="456" y="611"/>
                  </a:cubicBezTo>
                  <a:cubicBezTo>
                    <a:pt x="454" y="612"/>
                    <a:pt x="452" y="612"/>
                    <a:pt x="451" y="612"/>
                  </a:cubicBezTo>
                  <a:close/>
                  <a:moveTo>
                    <a:pt x="512" y="583"/>
                  </a:moveTo>
                  <a:cubicBezTo>
                    <a:pt x="508" y="583"/>
                    <a:pt x="504" y="581"/>
                    <a:pt x="502" y="576"/>
                  </a:cubicBezTo>
                  <a:cubicBezTo>
                    <a:pt x="499" y="571"/>
                    <a:pt x="501" y="564"/>
                    <a:pt x="507" y="561"/>
                  </a:cubicBezTo>
                  <a:cubicBezTo>
                    <a:pt x="538" y="547"/>
                    <a:pt x="538" y="547"/>
                    <a:pt x="538" y="547"/>
                  </a:cubicBezTo>
                  <a:cubicBezTo>
                    <a:pt x="543" y="544"/>
                    <a:pt x="550" y="547"/>
                    <a:pt x="553" y="552"/>
                  </a:cubicBezTo>
                  <a:cubicBezTo>
                    <a:pt x="556" y="558"/>
                    <a:pt x="553" y="565"/>
                    <a:pt x="547" y="567"/>
                  </a:cubicBezTo>
                  <a:cubicBezTo>
                    <a:pt x="517" y="582"/>
                    <a:pt x="517" y="582"/>
                    <a:pt x="517" y="582"/>
                  </a:cubicBezTo>
                  <a:cubicBezTo>
                    <a:pt x="515" y="583"/>
                    <a:pt x="514" y="583"/>
                    <a:pt x="512" y="583"/>
                  </a:cubicBezTo>
                  <a:close/>
                  <a:moveTo>
                    <a:pt x="573" y="554"/>
                  </a:moveTo>
                  <a:cubicBezTo>
                    <a:pt x="569" y="554"/>
                    <a:pt x="565" y="551"/>
                    <a:pt x="563" y="547"/>
                  </a:cubicBezTo>
                  <a:cubicBezTo>
                    <a:pt x="560" y="542"/>
                    <a:pt x="563" y="535"/>
                    <a:pt x="568" y="532"/>
                  </a:cubicBezTo>
                  <a:cubicBezTo>
                    <a:pt x="599" y="518"/>
                    <a:pt x="599" y="518"/>
                    <a:pt x="599" y="518"/>
                  </a:cubicBezTo>
                  <a:cubicBezTo>
                    <a:pt x="605" y="515"/>
                    <a:pt x="611" y="517"/>
                    <a:pt x="614" y="523"/>
                  </a:cubicBezTo>
                  <a:cubicBezTo>
                    <a:pt x="617" y="529"/>
                    <a:pt x="614" y="536"/>
                    <a:pt x="609" y="538"/>
                  </a:cubicBezTo>
                  <a:cubicBezTo>
                    <a:pt x="578" y="553"/>
                    <a:pt x="578" y="553"/>
                    <a:pt x="578" y="553"/>
                  </a:cubicBezTo>
                  <a:cubicBezTo>
                    <a:pt x="577" y="553"/>
                    <a:pt x="575" y="554"/>
                    <a:pt x="573" y="554"/>
                  </a:cubicBezTo>
                  <a:close/>
                  <a:moveTo>
                    <a:pt x="635" y="525"/>
                  </a:moveTo>
                  <a:cubicBezTo>
                    <a:pt x="630" y="525"/>
                    <a:pt x="626" y="522"/>
                    <a:pt x="624" y="518"/>
                  </a:cubicBezTo>
                  <a:cubicBezTo>
                    <a:pt x="622" y="513"/>
                    <a:pt x="624" y="506"/>
                    <a:pt x="630" y="503"/>
                  </a:cubicBezTo>
                  <a:cubicBezTo>
                    <a:pt x="660" y="489"/>
                    <a:pt x="660" y="489"/>
                    <a:pt x="660" y="489"/>
                  </a:cubicBezTo>
                  <a:cubicBezTo>
                    <a:pt x="666" y="486"/>
                    <a:pt x="673" y="488"/>
                    <a:pt x="675" y="494"/>
                  </a:cubicBezTo>
                  <a:cubicBezTo>
                    <a:pt x="678" y="500"/>
                    <a:pt x="676" y="506"/>
                    <a:pt x="670" y="509"/>
                  </a:cubicBezTo>
                  <a:cubicBezTo>
                    <a:pt x="639" y="524"/>
                    <a:pt x="639" y="524"/>
                    <a:pt x="639" y="524"/>
                  </a:cubicBezTo>
                  <a:cubicBezTo>
                    <a:pt x="638" y="524"/>
                    <a:pt x="636" y="525"/>
                    <a:pt x="635" y="525"/>
                  </a:cubicBezTo>
                  <a:close/>
                  <a:moveTo>
                    <a:pt x="696" y="496"/>
                  </a:moveTo>
                  <a:cubicBezTo>
                    <a:pt x="692" y="496"/>
                    <a:pt x="687" y="493"/>
                    <a:pt x="686" y="489"/>
                  </a:cubicBezTo>
                  <a:cubicBezTo>
                    <a:pt x="683" y="484"/>
                    <a:pt x="685" y="477"/>
                    <a:pt x="691" y="474"/>
                  </a:cubicBezTo>
                  <a:cubicBezTo>
                    <a:pt x="722" y="460"/>
                    <a:pt x="722" y="460"/>
                    <a:pt x="722" y="460"/>
                  </a:cubicBezTo>
                  <a:cubicBezTo>
                    <a:pt x="727" y="457"/>
                    <a:pt x="734" y="459"/>
                    <a:pt x="737" y="465"/>
                  </a:cubicBezTo>
                  <a:cubicBezTo>
                    <a:pt x="739" y="471"/>
                    <a:pt x="737" y="477"/>
                    <a:pt x="731" y="480"/>
                  </a:cubicBezTo>
                  <a:cubicBezTo>
                    <a:pt x="701" y="495"/>
                    <a:pt x="701" y="495"/>
                    <a:pt x="701" y="495"/>
                  </a:cubicBezTo>
                  <a:cubicBezTo>
                    <a:pt x="699" y="495"/>
                    <a:pt x="697" y="496"/>
                    <a:pt x="696" y="496"/>
                  </a:cubicBezTo>
                  <a:close/>
                  <a:moveTo>
                    <a:pt x="757" y="467"/>
                  </a:moveTo>
                  <a:cubicBezTo>
                    <a:pt x="753" y="467"/>
                    <a:pt x="749" y="464"/>
                    <a:pt x="747" y="460"/>
                  </a:cubicBezTo>
                  <a:cubicBezTo>
                    <a:pt x="744" y="454"/>
                    <a:pt x="746" y="448"/>
                    <a:pt x="752" y="445"/>
                  </a:cubicBezTo>
                  <a:cubicBezTo>
                    <a:pt x="783" y="430"/>
                    <a:pt x="783" y="430"/>
                    <a:pt x="783" y="430"/>
                  </a:cubicBezTo>
                  <a:cubicBezTo>
                    <a:pt x="788" y="428"/>
                    <a:pt x="795" y="430"/>
                    <a:pt x="798" y="436"/>
                  </a:cubicBezTo>
                  <a:cubicBezTo>
                    <a:pt x="801" y="441"/>
                    <a:pt x="798" y="448"/>
                    <a:pt x="792" y="451"/>
                  </a:cubicBezTo>
                  <a:cubicBezTo>
                    <a:pt x="762" y="465"/>
                    <a:pt x="762" y="465"/>
                    <a:pt x="762" y="465"/>
                  </a:cubicBezTo>
                  <a:cubicBezTo>
                    <a:pt x="760" y="466"/>
                    <a:pt x="759" y="467"/>
                    <a:pt x="757" y="467"/>
                  </a:cubicBezTo>
                  <a:close/>
                  <a:moveTo>
                    <a:pt x="818" y="437"/>
                  </a:moveTo>
                  <a:cubicBezTo>
                    <a:pt x="814" y="437"/>
                    <a:pt x="810" y="435"/>
                    <a:pt x="808" y="431"/>
                  </a:cubicBezTo>
                  <a:cubicBezTo>
                    <a:pt x="805" y="425"/>
                    <a:pt x="808" y="419"/>
                    <a:pt x="813" y="416"/>
                  </a:cubicBezTo>
                  <a:cubicBezTo>
                    <a:pt x="844" y="401"/>
                    <a:pt x="844" y="401"/>
                    <a:pt x="844" y="401"/>
                  </a:cubicBezTo>
                  <a:cubicBezTo>
                    <a:pt x="850" y="399"/>
                    <a:pt x="856" y="401"/>
                    <a:pt x="859" y="407"/>
                  </a:cubicBezTo>
                  <a:cubicBezTo>
                    <a:pt x="862" y="412"/>
                    <a:pt x="859" y="419"/>
                    <a:pt x="854" y="422"/>
                  </a:cubicBezTo>
                  <a:cubicBezTo>
                    <a:pt x="823" y="436"/>
                    <a:pt x="823" y="436"/>
                    <a:pt x="823" y="436"/>
                  </a:cubicBezTo>
                  <a:cubicBezTo>
                    <a:pt x="822" y="437"/>
                    <a:pt x="820" y="437"/>
                    <a:pt x="818" y="437"/>
                  </a:cubicBezTo>
                  <a:close/>
                  <a:moveTo>
                    <a:pt x="880" y="408"/>
                  </a:moveTo>
                  <a:cubicBezTo>
                    <a:pt x="875" y="408"/>
                    <a:pt x="871" y="406"/>
                    <a:pt x="869" y="402"/>
                  </a:cubicBezTo>
                  <a:cubicBezTo>
                    <a:pt x="867" y="396"/>
                    <a:pt x="869" y="389"/>
                    <a:pt x="875" y="387"/>
                  </a:cubicBezTo>
                  <a:cubicBezTo>
                    <a:pt x="905" y="372"/>
                    <a:pt x="905" y="372"/>
                    <a:pt x="905" y="372"/>
                  </a:cubicBezTo>
                  <a:cubicBezTo>
                    <a:pt x="911" y="370"/>
                    <a:pt x="918" y="372"/>
                    <a:pt x="920" y="378"/>
                  </a:cubicBezTo>
                  <a:cubicBezTo>
                    <a:pt x="923" y="383"/>
                    <a:pt x="921" y="390"/>
                    <a:pt x="915" y="393"/>
                  </a:cubicBezTo>
                  <a:cubicBezTo>
                    <a:pt x="884" y="407"/>
                    <a:pt x="884" y="407"/>
                    <a:pt x="884" y="407"/>
                  </a:cubicBezTo>
                  <a:cubicBezTo>
                    <a:pt x="883" y="408"/>
                    <a:pt x="881" y="408"/>
                    <a:pt x="880" y="408"/>
                  </a:cubicBezTo>
                  <a:close/>
                  <a:moveTo>
                    <a:pt x="941" y="379"/>
                  </a:moveTo>
                  <a:cubicBezTo>
                    <a:pt x="937" y="379"/>
                    <a:pt x="933" y="377"/>
                    <a:pt x="931" y="373"/>
                  </a:cubicBezTo>
                  <a:cubicBezTo>
                    <a:pt x="928" y="367"/>
                    <a:pt x="930" y="360"/>
                    <a:pt x="936" y="358"/>
                  </a:cubicBezTo>
                  <a:cubicBezTo>
                    <a:pt x="967" y="343"/>
                    <a:pt x="967" y="343"/>
                    <a:pt x="967" y="343"/>
                  </a:cubicBezTo>
                  <a:cubicBezTo>
                    <a:pt x="972" y="340"/>
                    <a:pt x="979" y="343"/>
                    <a:pt x="982" y="348"/>
                  </a:cubicBezTo>
                  <a:cubicBezTo>
                    <a:pt x="984" y="354"/>
                    <a:pt x="982" y="361"/>
                    <a:pt x="976" y="364"/>
                  </a:cubicBezTo>
                  <a:cubicBezTo>
                    <a:pt x="946" y="378"/>
                    <a:pt x="946" y="378"/>
                    <a:pt x="946" y="378"/>
                  </a:cubicBezTo>
                  <a:cubicBezTo>
                    <a:pt x="944" y="379"/>
                    <a:pt x="942" y="379"/>
                    <a:pt x="941" y="379"/>
                  </a:cubicBezTo>
                  <a:close/>
                  <a:moveTo>
                    <a:pt x="1002" y="350"/>
                  </a:moveTo>
                  <a:cubicBezTo>
                    <a:pt x="998" y="350"/>
                    <a:pt x="994" y="348"/>
                    <a:pt x="992" y="344"/>
                  </a:cubicBezTo>
                  <a:cubicBezTo>
                    <a:pt x="989" y="338"/>
                    <a:pt x="992" y="331"/>
                    <a:pt x="997" y="328"/>
                  </a:cubicBezTo>
                  <a:cubicBezTo>
                    <a:pt x="1011" y="322"/>
                    <a:pt x="1019" y="318"/>
                    <a:pt x="1020" y="318"/>
                  </a:cubicBezTo>
                  <a:cubicBezTo>
                    <a:pt x="1022" y="316"/>
                    <a:pt x="1025" y="315"/>
                    <a:pt x="1027" y="314"/>
                  </a:cubicBezTo>
                  <a:cubicBezTo>
                    <a:pt x="1032" y="311"/>
                    <a:pt x="1039" y="312"/>
                    <a:pt x="1043" y="318"/>
                  </a:cubicBezTo>
                  <a:cubicBezTo>
                    <a:pt x="1046" y="323"/>
                    <a:pt x="1044" y="330"/>
                    <a:pt x="1038" y="333"/>
                  </a:cubicBezTo>
                  <a:cubicBezTo>
                    <a:pt x="1036" y="335"/>
                    <a:pt x="1033" y="336"/>
                    <a:pt x="1030" y="338"/>
                  </a:cubicBezTo>
                  <a:cubicBezTo>
                    <a:pt x="1030" y="338"/>
                    <a:pt x="1029" y="338"/>
                    <a:pt x="1007" y="349"/>
                  </a:cubicBezTo>
                  <a:cubicBezTo>
                    <a:pt x="1006" y="350"/>
                    <a:pt x="1004" y="350"/>
                    <a:pt x="1002" y="350"/>
                  </a:cubicBezTo>
                  <a:close/>
                  <a:moveTo>
                    <a:pt x="1060" y="315"/>
                  </a:moveTo>
                  <a:cubicBezTo>
                    <a:pt x="1057" y="315"/>
                    <a:pt x="1054" y="314"/>
                    <a:pt x="1052" y="311"/>
                  </a:cubicBezTo>
                  <a:cubicBezTo>
                    <a:pt x="1047" y="307"/>
                    <a:pt x="1048" y="299"/>
                    <a:pt x="1052" y="295"/>
                  </a:cubicBezTo>
                  <a:cubicBezTo>
                    <a:pt x="1059" y="288"/>
                    <a:pt x="1066" y="281"/>
                    <a:pt x="1072" y="273"/>
                  </a:cubicBezTo>
                  <a:cubicBezTo>
                    <a:pt x="1073" y="271"/>
                    <a:pt x="1073" y="271"/>
                    <a:pt x="1073" y="271"/>
                  </a:cubicBezTo>
                  <a:cubicBezTo>
                    <a:pt x="1076" y="266"/>
                    <a:pt x="1084" y="265"/>
                    <a:pt x="1089" y="269"/>
                  </a:cubicBezTo>
                  <a:cubicBezTo>
                    <a:pt x="1094" y="272"/>
                    <a:pt x="1095" y="279"/>
                    <a:pt x="1091" y="285"/>
                  </a:cubicBezTo>
                  <a:cubicBezTo>
                    <a:pt x="1090" y="286"/>
                    <a:pt x="1090" y="286"/>
                    <a:pt x="1090" y="286"/>
                  </a:cubicBezTo>
                  <a:cubicBezTo>
                    <a:pt x="1084" y="296"/>
                    <a:pt x="1076" y="304"/>
                    <a:pt x="1068" y="312"/>
                  </a:cubicBezTo>
                  <a:cubicBezTo>
                    <a:pt x="1065" y="314"/>
                    <a:pt x="1063" y="315"/>
                    <a:pt x="1060" y="315"/>
                  </a:cubicBezTo>
                  <a:close/>
                  <a:moveTo>
                    <a:pt x="1098" y="260"/>
                  </a:moveTo>
                  <a:cubicBezTo>
                    <a:pt x="1097" y="260"/>
                    <a:pt x="1096" y="260"/>
                    <a:pt x="1094" y="259"/>
                  </a:cubicBezTo>
                  <a:cubicBezTo>
                    <a:pt x="1088" y="257"/>
                    <a:pt x="1086" y="250"/>
                    <a:pt x="1088" y="244"/>
                  </a:cubicBezTo>
                  <a:cubicBezTo>
                    <a:pt x="1092" y="234"/>
                    <a:pt x="1095" y="224"/>
                    <a:pt x="1097" y="214"/>
                  </a:cubicBezTo>
                  <a:cubicBezTo>
                    <a:pt x="1098" y="208"/>
                    <a:pt x="1104" y="204"/>
                    <a:pt x="1110" y="205"/>
                  </a:cubicBezTo>
                  <a:cubicBezTo>
                    <a:pt x="1116" y="206"/>
                    <a:pt x="1120" y="212"/>
                    <a:pt x="1119" y="218"/>
                  </a:cubicBezTo>
                  <a:cubicBezTo>
                    <a:pt x="1117" y="230"/>
                    <a:pt x="1114" y="242"/>
                    <a:pt x="1109" y="253"/>
                  </a:cubicBezTo>
                  <a:cubicBezTo>
                    <a:pt x="1107" y="257"/>
                    <a:pt x="1103" y="260"/>
                    <a:pt x="1098" y="260"/>
                  </a:cubicBezTo>
                  <a:close/>
                  <a:moveTo>
                    <a:pt x="1111" y="194"/>
                  </a:moveTo>
                  <a:cubicBezTo>
                    <a:pt x="1105" y="194"/>
                    <a:pt x="1100" y="189"/>
                    <a:pt x="1099" y="183"/>
                  </a:cubicBezTo>
                  <a:cubicBezTo>
                    <a:pt x="1099" y="172"/>
                    <a:pt x="1097" y="162"/>
                    <a:pt x="1095" y="152"/>
                  </a:cubicBezTo>
                  <a:cubicBezTo>
                    <a:pt x="1093" y="146"/>
                    <a:pt x="1097" y="140"/>
                    <a:pt x="1103" y="138"/>
                  </a:cubicBezTo>
                  <a:cubicBezTo>
                    <a:pt x="1109" y="136"/>
                    <a:pt x="1115" y="140"/>
                    <a:pt x="1117" y="146"/>
                  </a:cubicBezTo>
                  <a:cubicBezTo>
                    <a:pt x="1120" y="158"/>
                    <a:pt x="1122" y="170"/>
                    <a:pt x="1122" y="182"/>
                  </a:cubicBezTo>
                  <a:cubicBezTo>
                    <a:pt x="1122" y="188"/>
                    <a:pt x="1117" y="194"/>
                    <a:pt x="1111" y="194"/>
                  </a:cubicBezTo>
                  <a:cubicBezTo>
                    <a:pt x="1111" y="194"/>
                    <a:pt x="1111" y="194"/>
                    <a:pt x="1111" y="194"/>
                  </a:cubicBezTo>
                  <a:close/>
                  <a:moveTo>
                    <a:pt x="1094" y="129"/>
                  </a:moveTo>
                  <a:cubicBezTo>
                    <a:pt x="1090" y="129"/>
                    <a:pt x="1086" y="126"/>
                    <a:pt x="1084" y="122"/>
                  </a:cubicBezTo>
                  <a:cubicBezTo>
                    <a:pt x="1079" y="113"/>
                    <a:pt x="1074" y="104"/>
                    <a:pt x="1067" y="96"/>
                  </a:cubicBezTo>
                  <a:cubicBezTo>
                    <a:pt x="1063" y="91"/>
                    <a:pt x="1064" y="84"/>
                    <a:pt x="1069" y="80"/>
                  </a:cubicBezTo>
                  <a:cubicBezTo>
                    <a:pt x="1074" y="76"/>
                    <a:pt x="1081" y="77"/>
                    <a:pt x="1085" y="82"/>
                  </a:cubicBezTo>
                  <a:cubicBezTo>
                    <a:pt x="1092" y="91"/>
                    <a:pt x="1099" y="101"/>
                    <a:pt x="1104" y="112"/>
                  </a:cubicBezTo>
                  <a:cubicBezTo>
                    <a:pt x="1107" y="118"/>
                    <a:pt x="1105" y="125"/>
                    <a:pt x="1099" y="127"/>
                  </a:cubicBezTo>
                  <a:cubicBezTo>
                    <a:pt x="1098" y="128"/>
                    <a:pt x="1096" y="129"/>
                    <a:pt x="1094" y="129"/>
                  </a:cubicBezTo>
                  <a:close/>
                  <a:moveTo>
                    <a:pt x="1052" y="76"/>
                  </a:moveTo>
                  <a:cubicBezTo>
                    <a:pt x="1050" y="76"/>
                    <a:pt x="1047" y="76"/>
                    <a:pt x="1045" y="74"/>
                  </a:cubicBezTo>
                  <a:cubicBezTo>
                    <a:pt x="1043" y="72"/>
                    <a:pt x="1041" y="71"/>
                    <a:pt x="1039" y="69"/>
                  </a:cubicBezTo>
                  <a:cubicBezTo>
                    <a:pt x="1033" y="65"/>
                    <a:pt x="1026" y="60"/>
                    <a:pt x="1019" y="57"/>
                  </a:cubicBezTo>
                  <a:cubicBezTo>
                    <a:pt x="1013" y="54"/>
                    <a:pt x="1011" y="47"/>
                    <a:pt x="1014" y="42"/>
                  </a:cubicBezTo>
                  <a:cubicBezTo>
                    <a:pt x="1016" y="36"/>
                    <a:pt x="1023" y="34"/>
                    <a:pt x="1029" y="37"/>
                  </a:cubicBezTo>
                  <a:cubicBezTo>
                    <a:pt x="1037" y="41"/>
                    <a:pt x="1045" y="45"/>
                    <a:pt x="1052" y="51"/>
                  </a:cubicBezTo>
                  <a:cubicBezTo>
                    <a:pt x="1055" y="53"/>
                    <a:pt x="1057" y="54"/>
                    <a:pt x="1059" y="56"/>
                  </a:cubicBezTo>
                  <a:cubicBezTo>
                    <a:pt x="1064" y="60"/>
                    <a:pt x="1065" y="67"/>
                    <a:pt x="1061" y="72"/>
                  </a:cubicBezTo>
                  <a:cubicBezTo>
                    <a:pt x="1059" y="75"/>
                    <a:pt x="1055" y="76"/>
                    <a:pt x="1052" y="76"/>
                  </a:cubicBezTo>
                  <a:close/>
                  <a:moveTo>
                    <a:pt x="992" y="46"/>
                  </a:moveTo>
                  <a:cubicBezTo>
                    <a:pt x="991" y="46"/>
                    <a:pt x="990" y="46"/>
                    <a:pt x="989" y="46"/>
                  </a:cubicBezTo>
                  <a:cubicBezTo>
                    <a:pt x="979" y="43"/>
                    <a:pt x="969" y="42"/>
                    <a:pt x="958" y="42"/>
                  </a:cubicBezTo>
                  <a:cubicBezTo>
                    <a:pt x="952" y="41"/>
                    <a:pt x="947" y="36"/>
                    <a:pt x="947" y="30"/>
                  </a:cubicBezTo>
                  <a:cubicBezTo>
                    <a:pt x="948" y="24"/>
                    <a:pt x="953" y="19"/>
                    <a:pt x="959" y="19"/>
                  </a:cubicBezTo>
                  <a:cubicBezTo>
                    <a:pt x="971" y="19"/>
                    <a:pt x="983" y="21"/>
                    <a:pt x="995" y="24"/>
                  </a:cubicBezTo>
                  <a:cubicBezTo>
                    <a:pt x="1001" y="26"/>
                    <a:pt x="1005" y="32"/>
                    <a:pt x="1003" y="38"/>
                  </a:cubicBezTo>
                  <a:cubicBezTo>
                    <a:pt x="1002" y="43"/>
                    <a:pt x="997" y="46"/>
                    <a:pt x="992" y="46"/>
                  </a:cubicBezTo>
                  <a:close/>
                  <a:moveTo>
                    <a:pt x="925" y="41"/>
                  </a:moveTo>
                  <a:cubicBezTo>
                    <a:pt x="925" y="41"/>
                    <a:pt x="925" y="41"/>
                    <a:pt x="925" y="41"/>
                  </a:cubicBezTo>
                  <a:cubicBezTo>
                    <a:pt x="891" y="40"/>
                    <a:pt x="891" y="40"/>
                    <a:pt x="891" y="40"/>
                  </a:cubicBezTo>
                  <a:cubicBezTo>
                    <a:pt x="885" y="40"/>
                    <a:pt x="880" y="35"/>
                    <a:pt x="880" y="29"/>
                  </a:cubicBezTo>
                  <a:cubicBezTo>
                    <a:pt x="880" y="22"/>
                    <a:pt x="885" y="18"/>
                    <a:pt x="891" y="18"/>
                  </a:cubicBezTo>
                  <a:cubicBezTo>
                    <a:pt x="925" y="18"/>
                    <a:pt x="925" y="18"/>
                    <a:pt x="925" y="18"/>
                  </a:cubicBezTo>
                  <a:cubicBezTo>
                    <a:pt x="931" y="18"/>
                    <a:pt x="936" y="24"/>
                    <a:pt x="936" y="30"/>
                  </a:cubicBezTo>
                  <a:cubicBezTo>
                    <a:pt x="936" y="36"/>
                    <a:pt x="931" y="41"/>
                    <a:pt x="925" y="41"/>
                  </a:cubicBezTo>
                  <a:close/>
                  <a:moveTo>
                    <a:pt x="857" y="40"/>
                  </a:moveTo>
                  <a:cubicBezTo>
                    <a:pt x="857" y="40"/>
                    <a:pt x="857" y="40"/>
                    <a:pt x="857" y="40"/>
                  </a:cubicBezTo>
                  <a:cubicBezTo>
                    <a:pt x="823" y="39"/>
                    <a:pt x="823" y="39"/>
                    <a:pt x="823" y="39"/>
                  </a:cubicBezTo>
                  <a:cubicBezTo>
                    <a:pt x="817" y="39"/>
                    <a:pt x="812" y="34"/>
                    <a:pt x="812" y="27"/>
                  </a:cubicBezTo>
                  <a:cubicBezTo>
                    <a:pt x="812" y="21"/>
                    <a:pt x="817" y="16"/>
                    <a:pt x="824" y="16"/>
                  </a:cubicBezTo>
                  <a:cubicBezTo>
                    <a:pt x="857" y="17"/>
                    <a:pt x="857" y="17"/>
                    <a:pt x="857" y="17"/>
                  </a:cubicBezTo>
                  <a:cubicBezTo>
                    <a:pt x="864" y="17"/>
                    <a:pt x="869" y="22"/>
                    <a:pt x="869" y="29"/>
                  </a:cubicBezTo>
                  <a:cubicBezTo>
                    <a:pt x="868" y="35"/>
                    <a:pt x="863" y="40"/>
                    <a:pt x="857" y="40"/>
                  </a:cubicBezTo>
                  <a:close/>
                  <a:moveTo>
                    <a:pt x="790" y="38"/>
                  </a:moveTo>
                  <a:cubicBezTo>
                    <a:pt x="789" y="38"/>
                    <a:pt x="789" y="38"/>
                    <a:pt x="789" y="38"/>
                  </a:cubicBezTo>
                  <a:cubicBezTo>
                    <a:pt x="756" y="38"/>
                    <a:pt x="756" y="38"/>
                    <a:pt x="756" y="38"/>
                  </a:cubicBezTo>
                  <a:cubicBezTo>
                    <a:pt x="749" y="38"/>
                    <a:pt x="744" y="32"/>
                    <a:pt x="744" y="26"/>
                  </a:cubicBezTo>
                  <a:cubicBezTo>
                    <a:pt x="745" y="20"/>
                    <a:pt x="750" y="15"/>
                    <a:pt x="756" y="15"/>
                  </a:cubicBezTo>
                  <a:cubicBezTo>
                    <a:pt x="790" y="16"/>
                    <a:pt x="790" y="16"/>
                    <a:pt x="790" y="16"/>
                  </a:cubicBezTo>
                  <a:cubicBezTo>
                    <a:pt x="796" y="16"/>
                    <a:pt x="801" y="21"/>
                    <a:pt x="801" y="27"/>
                  </a:cubicBezTo>
                  <a:cubicBezTo>
                    <a:pt x="801" y="33"/>
                    <a:pt x="796" y="38"/>
                    <a:pt x="790" y="38"/>
                  </a:cubicBezTo>
                  <a:close/>
                  <a:moveTo>
                    <a:pt x="722" y="37"/>
                  </a:moveTo>
                  <a:cubicBezTo>
                    <a:pt x="722" y="37"/>
                    <a:pt x="722" y="37"/>
                    <a:pt x="722" y="37"/>
                  </a:cubicBezTo>
                  <a:cubicBezTo>
                    <a:pt x="688" y="36"/>
                    <a:pt x="688" y="36"/>
                    <a:pt x="688" y="36"/>
                  </a:cubicBezTo>
                  <a:cubicBezTo>
                    <a:pt x="682" y="36"/>
                    <a:pt x="677" y="31"/>
                    <a:pt x="677" y="25"/>
                  </a:cubicBezTo>
                  <a:cubicBezTo>
                    <a:pt x="677" y="18"/>
                    <a:pt x="682" y="13"/>
                    <a:pt x="688" y="14"/>
                  </a:cubicBezTo>
                  <a:cubicBezTo>
                    <a:pt x="722" y="14"/>
                    <a:pt x="722" y="14"/>
                    <a:pt x="722" y="14"/>
                  </a:cubicBezTo>
                  <a:cubicBezTo>
                    <a:pt x="728" y="14"/>
                    <a:pt x="733" y="20"/>
                    <a:pt x="733" y="26"/>
                  </a:cubicBezTo>
                  <a:cubicBezTo>
                    <a:pt x="733" y="32"/>
                    <a:pt x="728" y="37"/>
                    <a:pt x="722" y="37"/>
                  </a:cubicBezTo>
                  <a:close/>
                  <a:moveTo>
                    <a:pt x="654" y="36"/>
                  </a:moveTo>
                  <a:cubicBezTo>
                    <a:pt x="654" y="36"/>
                    <a:pt x="654" y="36"/>
                    <a:pt x="654" y="36"/>
                  </a:cubicBezTo>
                  <a:cubicBezTo>
                    <a:pt x="620" y="35"/>
                    <a:pt x="620" y="35"/>
                    <a:pt x="620" y="35"/>
                  </a:cubicBezTo>
                  <a:cubicBezTo>
                    <a:pt x="614" y="35"/>
                    <a:pt x="609" y="30"/>
                    <a:pt x="609" y="23"/>
                  </a:cubicBezTo>
                  <a:cubicBezTo>
                    <a:pt x="609" y="17"/>
                    <a:pt x="614" y="12"/>
                    <a:pt x="621" y="12"/>
                  </a:cubicBezTo>
                  <a:cubicBezTo>
                    <a:pt x="654" y="13"/>
                    <a:pt x="654" y="13"/>
                    <a:pt x="654" y="13"/>
                  </a:cubicBezTo>
                  <a:cubicBezTo>
                    <a:pt x="661" y="13"/>
                    <a:pt x="666" y="18"/>
                    <a:pt x="666" y="25"/>
                  </a:cubicBezTo>
                  <a:cubicBezTo>
                    <a:pt x="665" y="31"/>
                    <a:pt x="660" y="36"/>
                    <a:pt x="654" y="36"/>
                  </a:cubicBezTo>
                  <a:close/>
                  <a:moveTo>
                    <a:pt x="587" y="34"/>
                  </a:moveTo>
                  <a:cubicBezTo>
                    <a:pt x="587" y="34"/>
                    <a:pt x="586" y="34"/>
                    <a:pt x="586" y="34"/>
                  </a:cubicBezTo>
                  <a:cubicBezTo>
                    <a:pt x="553" y="34"/>
                    <a:pt x="553" y="34"/>
                    <a:pt x="553" y="34"/>
                  </a:cubicBezTo>
                  <a:cubicBezTo>
                    <a:pt x="546" y="34"/>
                    <a:pt x="541" y="28"/>
                    <a:pt x="541" y="22"/>
                  </a:cubicBezTo>
                  <a:cubicBezTo>
                    <a:pt x="542" y="16"/>
                    <a:pt x="547" y="11"/>
                    <a:pt x="553" y="11"/>
                  </a:cubicBezTo>
                  <a:cubicBezTo>
                    <a:pt x="587" y="12"/>
                    <a:pt x="587" y="12"/>
                    <a:pt x="587" y="12"/>
                  </a:cubicBezTo>
                  <a:cubicBezTo>
                    <a:pt x="593" y="12"/>
                    <a:pt x="598" y="17"/>
                    <a:pt x="598" y="23"/>
                  </a:cubicBezTo>
                  <a:cubicBezTo>
                    <a:pt x="598" y="29"/>
                    <a:pt x="593" y="34"/>
                    <a:pt x="587" y="34"/>
                  </a:cubicBezTo>
                  <a:close/>
                  <a:moveTo>
                    <a:pt x="519" y="33"/>
                  </a:moveTo>
                  <a:cubicBezTo>
                    <a:pt x="519" y="33"/>
                    <a:pt x="519" y="33"/>
                    <a:pt x="519" y="33"/>
                  </a:cubicBezTo>
                  <a:cubicBezTo>
                    <a:pt x="485" y="32"/>
                    <a:pt x="485" y="32"/>
                    <a:pt x="485" y="32"/>
                  </a:cubicBezTo>
                  <a:cubicBezTo>
                    <a:pt x="479" y="32"/>
                    <a:pt x="474" y="27"/>
                    <a:pt x="474" y="21"/>
                  </a:cubicBezTo>
                  <a:cubicBezTo>
                    <a:pt x="474" y="15"/>
                    <a:pt x="479" y="9"/>
                    <a:pt x="485" y="10"/>
                  </a:cubicBezTo>
                  <a:cubicBezTo>
                    <a:pt x="519" y="10"/>
                    <a:pt x="519" y="10"/>
                    <a:pt x="519" y="10"/>
                  </a:cubicBezTo>
                  <a:cubicBezTo>
                    <a:pt x="525" y="10"/>
                    <a:pt x="530" y="16"/>
                    <a:pt x="530" y="22"/>
                  </a:cubicBezTo>
                  <a:cubicBezTo>
                    <a:pt x="530" y="28"/>
                    <a:pt x="525" y="33"/>
                    <a:pt x="519" y="33"/>
                  </a:cubicBezTo>
                  <a:close/>
                  <a:moveTo>
                    <a:pt x="451" y="32"/>
                  </a:moveTo>
                  <a:cubicBezTo>
                    <a:pt x="451" y="32"/>
                    <a:pt x="451" y="32"/>
                    <a:pt x="451" y="32"/>
                  </a:cubicBezTo>
                  <a:cubicBezTo>
                    <a:pt x="417" y="31"/>
                    <a:pt x="417" y="31"/>
                    <a:pt x="417" y="31"/>
                  </a:cubicBezTo>
                  <a:cubicBezTo>
                    <a:pt x="411" y="31"/>
                    <a:pt x="406" y="26"/>
                    <a:pt x="406" y="19"/>
                  </a:cubicBezTo>
                  <a:cubicBezTo>
                    <a:pt x="406" y="13"/>
                    <a:pt x="411" y="8"/>
                    <a:pt x="418" y="8"/>
                  </a:cubicBezTo>
                  <a:cubicBezTo>
                    <a:pt x="452" y="9"/>
                    <a:pt x="452" y="9"/>
                    <a:pt x="452" y="9"/>
                  </a:cubicBezTo>
                  <a:cubicBezTo>
                    <a:pt x="458" y="9"/>
                    <a:pt x="463" y="14"/>
                    <a:pt x="463" y="21"/>
                  </a:cubicBezTo>
                  <a:cubicBezTo>
                    <a:pt x="463" y="27"/>
                    <a:pt x="457" y="32"/>
                    <a:pt x="451" y="32"/>
                  </a:cubicBezTo>
                  <a:close/>
                  <a:moveTo>
                    <a:pt x="384" y="30"/>
                  </a:moveTo>
                  <a:cubicBezTo>
                    <a:pt x="384" y="30"/>
                    <a:pt x="384" y="30"/>
                    <a:pt x="383" y="30"/>
                  </a:cubicBezTo>
                  <a:cubicBezTo>
                    <a:pt x="350" y="30"/>
                    <a:pt x="350" y="30"/>
                    <a:pt x="350" y="30"/>
                  </a:cubicBezTo>
                  <a:cubicBezTo>
                    <a:pt x="343" y="30"/>
                    <a:pt x="338" y="24"/>
                    <a:pt x="338" y="18"/>
                  </a:cubicBezTo>
                  <a:cubicBezTo>
                    <a:pt x="339" y="12"/>
                    <a:pt x="344" y="7"/>
                    <a:pt x="350" y="7"/>
                  </a:cubicBezTo>
                  <a:cubicBezTo>
                    <a:pt x="384" y="8"/>
                    <a:pt x="384" y="8"/>
                    <a:pt x="384" y="8"/>
                  </a:cubicBezTo>
                  <a:cubicBezTo>
                    <a:pt x="390" y="8"/>
                    <a:pt x="395" y="13"/>
                    <a:pt x="395" y="19"/>
                  </a:cubicBezTo>
                  <a:cubicBezTo>
                    <a:pt x="395" y="25"/>
                    <a:pt x="390" y="30"/>
                    <a:pt x="384" y="30"/>
                  </a:cubicBezTo>
                  <a:close/>
                  <a:moveTo>
                    <a:pt x="316" y="29"/>
                  </a:moveTo>
                  <a:cubicBezTo>
                    <a:pt x="316" y="29"/>
                    <a:pt x="316" y="29"/>
                    <a:pt x="316" y="29"/>
                  </a:cubicBezTo>
                  <a:cubicBezTo>
                    <a:pt x="282" y="28"/>
                    <a:pt x="282" y="28"/>
                    <a:pt x="282" y="28"/>
                  </a:cubicBezTo>
                  <a:cubicBezTo>
                    <a:pt x="276" y="28"/>
                    <a:pt x="271" y="23"/>
                    <a:pt x="271" y="17"/>
                  </a:cubicBezTo>
                  <a:cubicBezTo>
                    <a:pt x="271" y="11"/>
                    <a:pt x="276" y="6"/>
                    <a:pt x="282" y="6"/>
                  </a:cubicBezTo>
                  <a:cubicBezTo>
                    <a:pt x="282" y="6"/>
                    <a:pt x="282" y="6"/>
                    <a:pt x="282" y="6"/>
                  </a:cubicBezTo>
                  <a:cubicBezTo>
                    <a:pt x="316" y="6"/>
                    <a:pt x="316" y="6"/>
                    <a:pt x="316" y="6"/>
                  </a:cubicBezTo>
                  <a:cubicBezTo>
                    <a:pt x="322" y="6"/>
                    <a:pt x="327" y="12"/>
                    <a:pt x="327" y="18"/>
                  </a:cubicBezTo>
                  <a:cubicBezTo>
                    <a:pt x="327" y="24"/>
                    <a:pt x="322" y="29"/>
                    <a:pt x="316" y="29"/>
                  </a:cubicBezTo>
                  <a:close/>
                  <a:moveTo>
                    <a:pt x="248" y="28"/>
                  </a:moveTo>
                  <a:cubicBezTo>
                    <a:pt x="248" y="28"/>
                    <a:pt x="248" y="28"/>
                    <a:pt x="248" y="28"/>
                  </a:cubicBezTo>
                  <a:cubicBezTo>
                    <a:pt x="214" y="27"/>
                    <a:pt x="214" y="27"/>
                    <a:pt x="214" y="27"/>
                  </a:cubicBezTo>
                  <a:cubicBezTo>
                    <a:pt x="208" y="27"/>
                    <a:pt x="203" y="22"/>
                    <a:pt x="203" y="15"/>
                  </a:cubicBezTo>
                  <a:cubicBezTo>
                    <a:pt x="203" y="9"/>
                    <a:pt x="209" y="4"/>
                    <a:pt x="215" y="4"/>
                  </a:cubicBezTo>
                  <a:cubicBezTo>
                    <a:pt x="249" y="5"/>
                    <a:pt x="249" y="5"/>
                    <a:pt x="249" y="5"/>
                  </a:cubicBezTo>
                  <a:cubicBezTo>
                    <a:pt x="255" y="5"/>
                    <a:pt x="260" y="10"/>
                    <a:pt x="260" y="17"/>
                  </a:cubicBezTo>
                  <a:cubicBezTo>
                    <a:pt x="260" y="23"/>
                    <a:pt x="255" y="28"/>
                    <a:pt x="248" y="28"/>
                  </a:cubicBezTo>
                  <a:close/>
                  <a:moveTo>
                    <a:pt x="181" y="26"/>
                  </a:moveTo>
                  <a:cubicBezTo>
                    <a:pt x="181" y="26"/>
                    <a:pt x="181" y="26"/>
                    <a:pt x="180" y="26"/>
                  </a:cubicBezTo>
                  <a:cubicBezTo>
                    <a:pt x="147" y="26"/>
                    <a:pt x="147" y="26"/>
                    <a:pt x="147" y="26"/>
                  </a:cubicBezTo>
                  <a:cubicBezTo>
                    <a:pt x="140" y="26"/>
                    <a:pt x="135" y="20"/>
                    <a:pt x="136" y="14"/>
                  </a:cubicBezTo>
                  <a:cubicBezTo>
                    <a:pt x="136" y="8"/>
                    <a:pt x="141" y="3"/>
                    <a:pt x="147" y="3"/>
                  </a:cubicBezTo>
                  <a:cubicBezTo>
                    <a:pt x="181" y="4"/>
                    <a:pt x="181" y="4"/>
                    <a:pt x="181" y="4"/>
                  </a:cubicBezTo>
                  <a:cubicBezTo>
                    <a:pt x="187" y="4"/>
                    <a:pt x="192" y="9"/>
                    <a:pt x="192" y="15"/>
                  </a:cubicBezTo>
                  <a:cubicBezTo>
                    <a:pt x="192" y="21"/>
                    <a:pt x="187" y="26"/>
                    <a:pt x="181" y="26"/>
                  </a:cubicBezTo>
                  <a:close/>
                  <a:moveTo>
                    <a:pt x="113" y="25"/>
                  </a:moveTo>
                  <a:cubicBezTo>
                    <a:pt x="113" y="25"/>
                    <a:pt x="113" y="25"/>
                    <a:pt x="113" y="25"/>
                  </a:cubicBezTo>
                  <a:cubicBezTo>
                    <a:pt x="79" y="24"/>
                    <a:pt x="79" y="24"/>
                    <a:pt x="79" y="24"/>
                  </a:cubicBezTo>
                  <a:cubicBezTo>
                    <a:pt x="73" y="24"/>
                    <a:pt x="68" y="19"/>
                    <a:pt x="68" y="13"/>
                  </a:cubicBezTo>
                  <a:cubicBezTo>
                    <a:pt x="68" y="7"/>
                    <a:pt x="73" y="2"/>
                    <a:pt x="79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20" y="3"/>
                    <a:pt x="125" y="8"/>
                    <a:pt x="124" y="14"/>
                  </a:cubicBezTo>
                  <a:cubicBezTo>
                    <a:pt x="124" y="20"/>
                    <a:pt x="119" y="25"/>
                    <a:pt x="113" y="25"/>
                  </a:cubicBezTo>
                  <a:close/>
                  <a:moveTo>
                    <a:pt x="45" y="24"/>
                  </a:moveTo>
                  <a:cubicBezTo>
                    <a:pt x="45" y="24"/>
                    <a:pt x="45" y="24"/>
                    <a:pt x="45" y="24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52" y="1"/>
                    <a:pt x="57" y="6"/>
                    <a:pt x="57" y="13"/>
                  </a:cubicBezTo>
                  <a:cubicBezTo>
                    <a:pt x="57" y="19"/>
                    <a:pt x="52" y="24"/>
                    <a:pt x="45" y="24"/>
                  </a:cubicBezTo>
                  <a:close/>
                </a:path>
              </a:pathLst>
            </a:custGeom>
            <a:solidFill>
              <a:srgbClr val="DCDBDB"/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3" name="ïšľiďe">
              <a:extLst>
                <a:ext uri="{FF2B5EF4-FFF2-40B4-BE49-F238E27FC236}">
                  <a16:creationId xmlns:a16="http://schemas.microsoft.com/office/drawing/2014/main" id="{7A188600-866C-90D9-8E38-5BEA3D1BC87B}"/>
                </a:ext>
              </a:extLst>
            </p:cNvPr>
            <p:cNvSpPr/>
            <p:nvPr/>
          </p:nvSpPr>
          <p:spPr bwMode="auto">
            <a:xfrm>
              <a:off x="2844764" y="4316039"/>
              <a:ext cx="113333" cy="72270"/>
            </a:xfrm>
            <a:custGeom>
              <a:avLst/>
              <a:gdLst/>
              <a:ahLst/>
              <a:cxnLst>
                <a:cxn ang="0">
                  <a:pos x="13" y="37"/>
                </a:cxn>
                <a:cxn ang="0">
                  <a:pos x="2" y="30"/>
                </a:cxn>
                <a:cxn ang="0">
                  <a:pos x="9" y="15"/>
                </a:cxn>
                <a:cxn ang="0">
                  <a:pos x="24" y="9"/>
                </a:cxn>
                <a:cxn ang="0">
                  <a:pos x="26" y="9"/>
                </a:cxn>
                <a:cxn ang="0">
                  <a:pos x="27" y="8"/>
                </a:cxn>
                <a:cxn ang="0">
                  <a:pos x="39" y="2"/>
                </a:cxn>
                <a:cxn ang="0">
                  <a:pos x="54" y="8"/>
                </a:cxn>
                <a:cxn ang="0">
                  <a:pos x="49" y="23"/>
                </a:cxn>
                <a:cxn ang="0">
                  <a:pos x="37" y="28"/>
                </a:cxn>
                <a:cxn ang="0">
                  <a:pos x="33" y="30"/>
                </a:cxn>
                <a:cxn ang="0">
                  <a:pos x="31" y="31"/>
                </a:cxn>
                <a:cxn ang="0">
                  <a:pos x="17" y="36"/>
                </a:cxn>
                <a:cxn ang="0">
                  <a:pos x="13" y="37"/>
                </a:cxn>
              </a:cxnLst>
              <a:rect l="0" t="0" r="r" b="b"/>
              <a:pathLst>
                <a:path w="57" h="37">
                  <a:moveTo>
                    <a:pt x="13" y="37"/>
                  </a:moveTo>
                  <a:cubicBezTo>
                    <a:pt x="8" y="37"/>
                    <a:pt x="4" y="34"/>
                    <a:pt x="2" y="30"/>
                  </a:cubicBezTo>
                  <a:cubicBezTo>
                    <a:pt x="0" y="24"/>
                    <a:pt x="3" y="17"/>
                    <a:pt x="9" y="15"/>
                  </a:cubicBezTo>
                  <a:cubicBezTo>
                    <a:pt x="14" y="13"/>
                    <a:pt x="19" y="11"/>
                    <a:pt x="24" y="9"/>
                  </a:cubicBezTo>
                  <a:cubicBezTo>
                    <a:pt x="25" y="9"/>
                    <a:pt x="25" y="9"/>
                    <a:pt x="26" y="9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31" y="6"/>
                    <a:pt x="35" y="4"/>
                    <a:pt x="39" y="2"/>
                  </a:cubicBezTo>
                  <a:cubicBezTo>
                    <a:pt x="45" y="0"/>
                    <a:pt x="52" y="2"/>
                    <a:pt x="54" y="8"/>
                  </a:cubicBezTo>
                  <a:cubicBezTo>
                    <a:pt x="57" y="13"/>
                    <a:pt x="55" y="20"/>
                    <a:pt x="49" y="23"/>
                  </a:cubicBezTo>
                  <a:cubicBezTo>
                    <a:pt x="45" y="25"/>
                    <a:pt x="41" y="27"/>
                    <a:pt x="37" y="28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3" y="30"/>
                    <a:pt x="32" y="30"/>
                    <a:pt x="31" y="31"/>
                  </a:cubicBezTo>
                  <a:cubicBezTo>
                    <a:pt x="26" y="33"/>
                    <a:pt x="22" y="35"/>
                    <a:pt x="17" y="36"/>
                  </a:cubicBezTo>
                  <a:cubicBezTo>
                    <a:pt x="15" y="37"/>
                    <a:pt x="14" y="37"/>
                    <a:pt x="13" y="37"/>
                  </a:cubicBezTo>
                  <a:close/>
                </a:path>
              </a:pathLst>
            </a:custGeom>
            <a:solidFill>
              <a:srgbClr val="DCDBDB"/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4" name="ïṣḷîḍe">
              <a:extLst>
                <a:ext uri="{FF2B5EF4-FFF2-40B4-BE49-F238E27FC236}">
                  <a16:creationId xmlns:a16="http://schemas.microsoft.com/office/drawing/2014/main" id="{34816C5B-9BA2-8C6A-866F-CD211D24F574}"/>
                </a:ext>
              </a:extLst>
            </p:cNvPr>
            <p:cNvSpPr/>
            <p:nvPr/>
          </p:nvSpPr>
          <p:spPr bwMode="auto">
            <a:xfrm>
              <a:off x="1805057" y="2845996"/>
              <a:ext cx="1028209" cy="1591589"/>
            </a:xfrm>
            <a:custGeom>
              <a:avLst/>
              <a:gdLst/>
              <a:ahLst/>
              <a:cxnLst>
                <a:cxn ang="0">
                  <a:pos x="410" y="785"/>
                </a:cxn>
                <a:cxn ang="0">
                  <a:pos x="445" y="806"/>
                </a:cxn>
                <a:cxn ang="0">
                  <a:pos x="377" y="807"/>
                </a:cxn>
                <a:cxn ang="0">
                  <a:pos x="332" y="790"/>
                </a:cxn>
                <a:cxn ang="0">
                  <a:pos x="388" y="796"/>
                </a:cxn>
                <a:cxn ang="0">
                  <a:pos x="465" y="792"/>
                </a:cxn>
                <a:cxn ang="0">
                  <a:pos x="506" y="771"/>
                </a:cxn>
                <a:cxn ang="0">
                  <a:pos x="488" y="799"/>
                </a:cxn>
                <a:cxn ang="0">
                  <a:pos x="311" y="796"/>
                </a:cxn>
                <a:cxn ang="0">
                  <a:pos x="268" y="772"/>
                </a:cxn>
                <a:cxn ang="0">
                  <a:pos x="322" y="788"/>
                </a:cxn>
                <a:cxn ang="0">
                  <a:pos x="243" y="774"/>
                </a:cxn>
                <a:cxn ang="0">
                  <a:pos x="223" y="739"/>
                </a:cxn>
                <a:cxn ang="0">
                  <a:pos x="248" y="775"/>
                </a:cxn>
                <a:cxn ang="0">
                  <a:pos x="168" y="731"/>
                </a:cxn>
                <a:cxn ang="0">
                  <a:pos x="169" y="703"/>
                </a:cxn>
                <a:cxn ang="0">
                  <a:pos x="199" y="738"/>
                </a:cxn>
                <a:cxn ang="0">
                  <a:pos x="129" y="699"/>
                </a:cxn>
                <a:cxn ang="0">
                  <a:pos x="122" y="659"/>
                </a:cxn>
                <a:cxn ang="0">
                  <a:pos x="137" y="702"/>
                </a:cxn>
                <a:cxn ang="0">
                  <a:pos x="63" y="620"/>
                </a:cxn>
                <a:cxn ang="0">
                  <a:pos x="101" y="634"/>
                </a:cxn>
                <a:cxn ang="0">
                  <a:pos x="56" y="596"/>
                </a:cxn>
                <a:cxn ang="0">
                  <a:pos x="38" y="544"/>
                </a:cxn>
                <a:cxn ang="0">
                  <a:pos x="61" y="595"/>
                </a:cxn>
                <a:cxn ang="0">
                  <a:pos x="20" y="527"/>
                </a:cxn>
                <a:cxn ang="0">
                  <a:pos x="33" y="488"/>
                </a:cxn>
                <a:cxn ang="0">
                  <a:pos x="31" y="534"/>
                </a:cxn>
                <a:cxn ang="0">
                  <a:pos x="1" y="425"/>
                </a:cxn>
                <a:cxn ang="0">
                  <a:pos x="27" y="456"/>
                </a:cxn>
                <a:cxn ang="0">
                  <a:pos x="12" y="403"/>
                </a:cxn>
                <a:cxn ang="0">
                  <a:pos x="3" y="357"/>
                </a:cxn>
                <a:cxn ang="0">
                  <a:pos x="23" y="392"/>
                </a:cxn>
                <a:cxn ang="0">
                  <a:pos x="17" y="336"/>
                </a:cxn>
                <a:cxn ang="0">
                  <a:pos x="31" y="282"/>
                </a:cxn>
                <a:cxn ang="0">
                  <a:pos x="19" y="337"/>
                </a:cxn>
                <a:cxn ang="0">
                  <a:pos x="27" y="257"/>
                </a:cxn>
                <a:cxn ang="0">
                  <a:pos x="62" y="236"/>
                </a:cxn>
                <a:cxn ang="0">
                  <a:pos x="67" y="213"/>
                </a:cxn>
                <a:cxn ang="0">
                  <a:pos x="76" y="167"/>
                </a:cxn>
                <a:cxn ang="0">
                  <a:pos x="77" y="207"/>
                </a:cxn>
                <a:cxn ang="0">
                  <a:pos x="99" y="156"/>
                </a:cxn>
                <a:cxn ang="0">
                  <a:pos x="137" y="115"/>
                </a:cxn>
                <a:cxn ang="0">
                  <a:pos x="106" y="158"/>
                </a:cxn>
                <a:cxn ang="0">
                  <a:pos x="146" y="91"/>
                </a:cxn>
                <a:cxn ang="0">
                  <a:pos x="187" y="89"/>
                </a:cxn>
                <a:cxn ang="0">
                  <a:pos x="208" y="73"/>
                </a:cxn>
                <a:cxn ang="0">
                  <a:pos x="233" y="36"/>
                </a:cxn>
                <a:cxn ang="0">
                  <a:pos x="214" y="72"/>
                </a:cxn>
                <a:cxn ang="0">
                  <a:pos x="258" y="38"/>
                </a:cxn>
                <a:cxn ang="0">
                  <a:pos x="312" y="21"/>
                </a:cxn>
                <a:cxn ang="0">
                  <a:pos x="269" y="45"/>
                </a:cxn>
                <a:cxn ang="0">
                  <a:pos x="331" y="5"/>
                </a:cxn>
                <a:cxn ang="0">
                  <a:pos x="367" y="23"/>
                </a:cxn>
              </a:cxnLst>
              <a:rect l="0" t="0" r="r" b="b"/>
              <a:pathLst>
                <a:path w="522" h="808">
                  <a:moveTo>
                    <a:pt x="410" y="808"/>
                  </a:moveTo>
                  <a:cubicBezTo>
                    <a:pt x="404" y="808"/>
                    <a:pt x="399" y="803"/>
                    <a:pt x="399" y="796"/>
                  </a:cubicBezTo>
                  <a:cubicBezTo>
                    <a:pt x="399" y="790"/>
                    <a:pt x="404" y="785"/>
                    <a:pt x="410" y="785"/>
                  </a:cubicBezTo>
                  <a:cubicBezTo>
                    <a:pt x="421" y="785"/>
                    <a:pt x="432" y="784"/>
                    <a:pt x="442" y="783"/>
                  </a:cubicBezTo>
                  <a:cubicBezTo>
                    <a:pt x="448" y="782"/>
                    <a:pt x="454" y="787"/>
                    <a:pt x="455" y="793"/>
                  </a:cubicBezTo>
                  <a:cubicBezTo>
                    <a:pt x="455" y="799"/>
                    <a:pt x="451" y="805"/>
                    <a:pt x="445" y="806"/>
                  </a:cubicBezTo>
                  <a:cubicBezTo>
                    <a:pt x="433" y="807"/>
                    <a:pt x="422" y="807"/>
                    <a:pt x="410" y="808"/>
                  </a:cubicBezTo>
                  <a:cubicBezTo>
                    <a:pt x="410" y="808"/>
                    <a:pt x="410" y="808"/>
                    <a:pt x="410" y="808"/>
                  </a:cubicBezTo>
                  <a:close/>
                  <a:moveTo>
                    <a:pt x="377" y="807"/>
                  </a:moveTo>
                  <a:cubicBezTo>
                    <a:pt x="376" y="807"/>
                    <a:pt x="376" y="807"/>
                    <a:pt x="376" y="807"/>
                  </a:cubicBezTo>
                  <a:cubicBezTo>
                    <a:pt x="365" y="806"/>
                    <a:pt x="353" y="804"/>
                    <a:pt x="342" y="803"/>
                  </a:cubicBezTo>
                  <a:cubicBezTo>
                    <a:pt x="336" y="802"/>
                    <a:pt x="331" y="796"/>
                    <a:pt x="332" y="790"/>
                  </a:cubicBezTo>
                  <a:cubicBezTo>
                    <a:pt x="333" y="784"/>
                    <a:pt x="339" y="779"/>
                    <a:pt x="345" y="780"/>
                  </a:cubicBezTo>
                  <a:cubicBezTo>
                    <a:pt x="356" y="782"/>
                    <a:pt x="367" y="783"/>
                    <a:pt x="378" y="784"/>
                  </a:cubicBezTo>
                  <a:cubicBezTo>
                    <a:pt x="384" y="784"/>
                    <a:pt x="388" y="790"/>
                    <a:pt x="388" y="796"/>
                  </a:cubicBezTo>
                  <a:cubicBezTo>
                    <a:pt x="388" y="802"/>
                    <a:pt x="383" y="807"/>
                    <a:pt x="377" y="807"/>
                  </a:cubicBezTo>
                  <a:close/>
                  <a:moveTo>
                    <a:pt x="476" y="801"/>
                  </a:moveTo>
                  <a:cubicBezTo>
                    <a:pt x="471" y="801"/>
                    <a:pt x="466" y="797"/>
                    <a:pt x="465" y="792"/>
                  </a:cubicBezTo>
                  <a:cubicBezTo>
                    <a:pt x="464" y="785"/>
                    <a:pt x="468" y="780"/>
                    <a:pt x="474" y="778"/>
                  </a:cubicBezTo>
                  <a:cubicBezTo>
                    <a:pt x="477" y="778"/>
                    <a:pt x="480" y="777"/>
                    <a:pt x="483" y="777"/>
                  </a:cubicBezTo>
                  <a:cubicBezTo>
                    <a:pt x="491" y="775"/>
                    <a:pt x="498" y="773"/>
                    <a:pt x="506" y="771"/>
                  </a:cubicBezTo>
                  <a:cubicBezTo>
                    <a:pt x="512" y="769"/>
                    <a:pt x="518" y="773"/>
                    <a:pt x="520" y="779"/>
                  </a:cubicBezTo>
                  <a:cubicBezTo>
                    <a:pt x="522" y="785"/>
                    <a:pt x="518" y="791"/>
                    <a:pt x="512" y="793"/>
                  </a:cubicBezTo>
                  <a:cubicBezTo>
                    <a:pt x="504" y="795"/>
                    <a:pt x="496" y="797"/>
                    <a:pt x="488" y="799"/>
                  </a:cubicBezTo>
                  <a:cubicBezTo>
                    <a:pt x="485" y="799"/>
                    <a:pt x="482" y="800"/>
                    <a:pt x="479" y="801"/>
                  </a:cubicBezTo>
                  <a:cubicBezTo>
                    <a:pt x="478" y="801"/>
                    <a:pt x="477" y="801"/>
                    <a:pt x="476" y="801"/>
                  </a:cubicBezTo>
                  <a:close/>
                  <a:moveTo>
                    <a:pt x="311" y="796"/>
                  </a:moveTo>
                  <a:cubicBezTo>
                    <a:pt x="310" y="796"/>
                    <a:pt x="309" y="796"/>
                    <a:pt x="308" y="796"/>
                  </a:cubicBezTo>
                  <a:cubicBezTo>
                    <a:pt x="297" y="793"/>
                    <a:pt x="286" y="790"/>
                    <a:pt x="275" y="786"/>
                  </a:cubicBezTo>
                  <a:cubicBezTo>
                    <a:pt x="269" y="784"/>
                    <a:pt x="266" y="778"/>
                    <a:pt x="268" y="772"/>
                  </a:cubicBezTo>
                  <a:cubicBezTo>
                    <a:pt x="270" y="766"/>
                    <a:pt x="276" y="763"/>
                    <a:pt x="282" y="765"/>
                  </a:cubicBezTo>
                  <a:cubicBezTo>
                    <a:pt x="293" y="768"/>
                    <a:pt x="303" y="771"/>
                    <a:pt x="314" y="774"/>
                  </a:cubicBezTo>
                  <a:cubicBezTo>
                    <a:pt x="320" y="775"/>
                    <a:pt x="323" y="782"/>
                    <a:pt x="322" y="788"/>
                  </a:cubicBezTo>
                  <a:cubicBezTo>
                    <a:pt x="321" y="793"/>
                    <a:pt x="316" y="796"/>
                    <a:pt x="311" y="796"/>
                  </a:cubicBezTo>
                  <a:close/>
                  <a:moveTo>
                    <a:pt x="248" y="775"/>
                  </a:moveTo>
                  <a:cubicBezTo>
                    <a:pt x="246" y="775"/>
                    <a:pt x="245" y="775"/>
                    <a:pt x="243" y="774"/>
                  </a:cubicBezTo>
                  <a:cubicBezTo>
                    <a:pt x="233" y="769"/>
                    <a:pt x="222" y="764"/>
                    <a:pt x="212" y="759"/>
                  </a:cubicBezTo>
                  <a:cubicBezTo>
                    <a:pt x="207" y="756"/>
                    <a:pt x="205" y="749"/>
                    <a:pt x="208" y="744"/>
                  </a:cubicBezTo>
                  <a:cubicBezTo>
                    <a:pt x="211" y="738"/>
                    <a:pt x="218" y="736"/>
                    <a:pt x="223" y="739"/>
                  </a:cubicBezTo>
                  <a:cubicBezTo>
                    <a:pt x="233" y="744"/>
                    <a:pt x="242" y="749"/>
                    <a:pt x="252" y="753"/>
                  </a:cubicBezTo>
                  <a:cubicBezTo>
                    <a:pt x="258" y="756"/>
                    <a:pt x="261" y="762"/>
                    <a:pt x="258" y="768"/>
                  </a:cubicBezTo>
                  <a:cubicBezTo>
                    <a:pt x="256" y="772"/>
                    <a:pt x="252" y="775"/>
                    <a:pt x="248" y="775"/>
                  </a:cubicBezTo>
                  <a:close/>
                  <a:moveTo>
                    <a:pt x="189" y="743"/>
                  </a:moveTo>
                  <a:cubicBezTo>
                    <a:pt x="187" y="743"/>
                    <a:pt x="185" y="743"/>
                    <a:pt x="183" y="741"/>
                  </a:cubicBezTo>
                  <a:cubicBezTo>
                    <a:pt x="178" y="738"/>
                    <a:pt x="173" y="734"/>
                    <a:pt x="168" y="731"/>
                  </a:cubicBezTo>
                  <a:cubicBezTo>
                    <a:pt x="164" y="728"/>
                    <a:pt x="159" y="725"/>
                    <a:pt x="155" y="721"/>
                  </a:cubicBezTo>
                  <a:cubicBezTo>
                    <a:pt x="150" y="717"/>
                    <a:pt x="149" y="710"/>
                    <a:pt x="153" y="705"/>
                  </a:cubicBezTo>
                  <a:cubicBezTo>
                    <a:pt x="157" y="700"/>
                    <a:pt x="164" y="699"/>
                    <a:pt x="169" y="703"/>
                  </a:cubicBezTo>
                  <a:cubicBezTo>
                    <a:pt x="173" y="706"/>
                    <a:pt x="177" y="710"/>
                    <a:pt x="181" y="713"/>
                  </a:cubicBezTo>
                  <a:cubicBezTo>
                    <a:pt x="186" y="716"/>
                    <a:pt x="191" y="719"/>
                    <a:pt x="195" y="722"/>
                  </a:cubicBezTo>
                  <a:cubicBezTo>
                    <a:pt x="201" y="726"/>
                    <a:pt x="202" y="733"/>
                    <a:pt x="199" y="738"/>
                  </a:cubicBezTo>
                  <a:cubicBezTo>
                    <a:pt x="196" y="741"/>
                    <a:pt x="193" y="743"/>
                    <a:pt x="189" y="743"/>
                  </a:cubicBezTo>
                  <a:close/>
                  <a:moveTo>
                    <a:pt x="137" y="702"/>
                  </a:moveTo>
                  <a:cubicBezTo>
                    <a:pt x="134" y="702"/>
                    <a:pt x="131" y="701"/>
                    <a:pt x="129" y="699"/>
                  </a:cubicBezTo>
                  <a:cubicBezTo>
                    <a:pt x="121" y="691"/>
                    <a:pt x="112" y="683"/>
                    <a:pt x="105" y="674"/>
                  </a:cubicBezTo>
                  <a:cubicBezTo>
                    <a:pt x="101" y="670"/>
                    <a:pt x="101" y="663"/>
                    <a:pt x="106" y="658"/>
                  </a:cubicBezTo>
                  <a:cubicBezTo>
                    <a:pt x="110" y="654"/>
                    <a:pt x="117" y="655"/>
                    <a:pt x="122" y="659"/>
                  </a:cubicBezTo>
                  <a:cubicBezTo>
                    <a:pt x="129" y="667"/>
                    <a:pt x="136" y="675"/>
                    <a:pt x="144" y="682"/>
                  </a:cubicBezTo>
                  <a:cubicBezTo>
                    <a:pt x="149" y="687"/>
                    <a:pt x="149" y="694"/>
                    <a:pt x="145" y="698"/>
                  </a:cubicBezTo>
                  <a:cubicBezTo>
                    <a:pt x="143" y="701"/>
                    <a:pt x="140" y="702"/>
                    <a:pt x="137" y="702"/>
                  </a:cubicBezTo>
                  <a:close/>
                  <a:moveTo>
                    <a:pt x="92" y="652"/>
                  </a:moveTo>
                  <a:cubicBezTo>
                    <a:pt x="88" y="652"/>
                    <a:pt x="85" y="651"/>
                    <a:pt x="83" y="648"/>
                  </a:cubicBezTo>
                  <a:cubicBezTo>
                    <a:pt x="76" y="639"/>
                    <a:pt x="69" y="629"/>
                    <a:pt x="63" y="620"/>
                  </a:cubicBezTo>
                  <a:cubicBezTo>
                    <a:pt x="60" y="614"/>
                    <a:pt x="61" y="607"/>
                    <a:pt x="67" y="604"/>
                  </a:cubicBezTo>
                  <a:cubicBezTo>
                    <a:pt x="72" y="601"/>
                    <a:pt x="79" y="602"/>
                    <a:pt x="82" y="608"/>
                  </a:cubicBezTo>
                  <a:cubicBezTo>
                    <a:pt x="88" y="617"/>
                    <a:pt x="94" y="626"/>
                    <a:pt x="101" y="634"/>
                  </a:cubicBezTo>
                  <a:cubicBezTo>
                    <a:pt x="105" y="639"/>
                    <a:pt x="104" y="646"/>
                    <a:pt x="99" y="650"/>
                  </a:cubicBezTo>
                  <a:cubicBezTo>
                    <a:pt x="97" y="652"/>
                    <a:pt x="94" y="652"/>
                    <a:pt x="92" y="652"/>
                  </a:cubicBezTo>
                  <a:close/>
                  <a:moveTo>
                    <a:pt x="56" y="596"/>
                  </a:moveTo>
                  <a:cubicBezTo>
                    <a:pt x="52" y="596"/>
                    <a:pt x="48" y="594"/>
                    <a:pt x="46" y="590"/>
                  </a:cubicBezTo>
                  <a:cubicBezTo>
                    <a:pt x="41" y="580"/>
                    <a:pt x="36" y="569"/>
                    <a:pt x="32" y="559"/>
                  </a:cubicBezTo>
                  <a:cubicBezTo>
                    <a:pt x="29" y="553"/>
                    <a:pt x="32" y="546"/>
                    <a:pt x="38" y="544"/>
                  </a:cubicBezTo>
                  <a:cubicBezTo>
                    <a:pt x="43" y="542"/>
                    <a:pt x="50" y="544"/>
                    <a:pt x="52" y="550"/>
                  </a:cubicBezTo>
                  <a:cubicBezTo>
                    <a:pt x="57" y="560"/>
                    <a:pt x="61" y="570"/>
                    <a:pt x="66" y="579"/>
                  </a:cubicBezTo>
                  <a:cubicBezTo>
                    <a:pt x="69" y="585"/>
                    <a:pt x="67" y="592"/>
                    <a:pt x="61" y="595"/>
                  </a:cubicBezTo>
                  <a:cubicBezTo>
                    <a:pt x="60" y="596"/>
                    <a:pt x="58" y="596"/>
                    <a:pt x="56" y="596"/>
                  </a:cubicBezTo>
                  <a:close/>
                  <a:moveTo>
                    <a:pt x="31" y="534"/>
                  </a:moveTo>
                  <a:cubicBezTo>
                    <a:pt x="26" y="534"/>
                    <a:pt x="21" y="531"/>
                    <a:pt x="20" y="527"/>
                  </a:cubicBezTo>
                  <a:cubicBezTo>
                    <a:pt x="16" y="516"/>
                    <a:pt x="13" y="505"/>
                    <a:pt x="11" y="493"/>
                  </a:cubicBezTo>
                  <a:cubicBezTo>
                    <a:pt x="9" y="487"/>
                    <a:pt x="13" y="481"/>
                    <a:pt x="19" y="480"/>
                  </a:cubicBezTo>
                  <a:cubicBezTo>
                    <a:pt x="25" y="478"/>
                    <a:pt x="31" y="482"/>
                    <a:pt x="33" y="488"/>
                  </a:cubicBezTo>
                  <a:cubicBezTo>
                    <a:pt x="35" y="499"/>
                    <a:pt x="38" y="509"/>
                    <a:pt x="41" y="520"/>
                  </a:cubicBezTo>
                  <a:cubicBezTo>
                    <a:pt x="43" y="526"/>
                    <a:pt x="40" y="532"/>
                    <a:pt x="34" y="534"/>
                  </a:cubicBezTo>
                  <a:cubicBezTo>
                    <a:pt x="33" y="534"/>
                    <a:pt x="32" y="534"/>
                    <a:pt x="31" y="534"/>
                  </a:cubicBezTo>
                  <a:close/>
                  <a:moveTo>
                    <a:pt x="16" y="469"/>
                  </a:moveTo>
                  <a:cubicBezTo>
                    <a:pt x="10" y="469"/>
                    <a:pt x="5" y="465"/>
                    <a:pt x="4" y="460"/>
                  </a:cubicBezTo>
                  <a:cubicBezTo>
                    <a:pt x="3" y="448"/>
                    <a:pt x="2" y="437"/>
                    <a:pt x="1" y="425"/>
                  </a:cubicBezTo>
                  <a:cubicBezTo>
                    <a:pt x="1" y="419"/>
                    <a:pt x="5" y="414"/>
                    <a:pt x="12" y="414"/>
                  </a:cubicBezTo>
                  <a:cubicBezTo>
                    <a:pt x="18" y="413"/>
                    <a:pt x="23" y="418"/>
                    <a:pt x="24" y="424"/>
                  </a:cubicBezTo>
                  <a:cubicBezTo>
                    <a:pt x="24" y="435"/>
                    <a:pt x="25" y="446"/>
                    <a:pt x="27" y="456"/>
                  </a:cubicBezTo>
                  <a:cubicBezTo>
                    <a:pt x="28" y="463"/>
                    <a:pt x="23" y="468"/>
                    <a:pt x="17" y="469"/>
                  </a:cubicBezTo>
                  <a:cubicBezTo>
                    <a:pt x="17" y="469"/>
                    <a:pt x="16" y="469"/>
                    <a:pt x="16" y="469"/>
                  </a:cubicBezTo>
                  <a:close/>
                  <a:moveTo>
                    <a:pt x="12" y="403"/>
                  </a:moveTo>
                  <a:cubicBezTo>
                    <a:pt x="12" y="403"/>
                    <a:pt x="12" y="403"/>
                    <a:pt x="12" y="403"/>
                  </a:cubicBezTo>
                  <a:cubicBezTo>
                    <a:pt x="5" y="403"/>
                    <a:pt x="0" y="397"/>
                    <a:pt x="1" y="391"/>
                  </a:cubicBezTo>
                  <a:cubicBezTo>
                    <a:pt x="1" y="380"/>
                    <a:pt x="2" y="368"/>
                    <a:pt x="3" y="357"/>
                  </a:cubicBezTo>
                  <a:cubicBezTo>
                    <a:pt x="4" y="351"/>
                    <a:pt x="9" y="346"/>
                    <a:pt x="16" y="347"/>
                  </a:cubicBezTo>
                  <a:cubicBezTo>
                    <a:pt x="22" y="348"/>
                    <a:pt x="26" y="353"/>
                    <a:pt x="26" y="359"/>
                  </a:cubicBezTo>
                  <a:cubicBezTo>
                    <a:pt x="24" y="370"/>
                    <a:pt x="24" y="381"/>
                    <a:pt x="23" y="392"/>
                  </a:cubicBezTo>
                  <a:cubicBezTo>
                    <a:pt x="23" y="398"/>
                    <a:pt x="18" y="403"/>
                    <a:pt x="12" y="403"/>
                  </a:cubicBezTo>
                  <a:close/>
                  <a:moveTo>
                    <a:pt x="19" y="337"/>
                  </a:moveTo>
                  <a:cubicBezTo>
                    <a:pt x="19" y="337"/>
                    <a:pt x="18" y="336"/>
                    <a:pt x="17" y="336"/>
                  </a:cubicBezTo>
                  <a:cubicBezTo>
                    <a:pt x="11" y="335"/>
                    <a:pt x="7" y="329"/>
                    <a:pt x="8" y="323"/>
                  </a:cubicBezTo>
                  <a:cubicBezTo>
                    <a:pt x="11" y="312"/>
                    <a:pt x="13" y="301"/>
                    <a:pt x="16" y="290"/>
                  </a:cubicBezTo>
                  <a:cubicBezTo>
                    <a:pt x="18" y="284"/>
                    <a:pt x="25" y="280"/>
                    <a:pt x="31" y="282"/>
                  </a:cubicBezTo>
                  <a:cubicBezTo>
                    <a:pt x="37" y="284"/>
                    <a:pt x="40" y="290"/>
                    <a:pt x="38" y="296"/>
                  </a:cubicBezTo>
                  <a:cubicBezTo>
                    <a:pt x="35" y="306"/>
                    <a:pt x="33" y="317"/>
                    <a:pt x="31" y="327"/>
                  </a:cubicBezTo>
                  <a:cubicBezTo>
                    <a:pt x="29" y="333"/>
                    <a:pt x="25" y="337"/>
                    <a:pt x="19" y="337"/>
                  </a:cubicBezTo>
                  <a:close/>
                  <a:moveTo>
                    <a:pt x="38" y="272"/>
                  </a:moveTo>
                  <a:cubicBezTo>
                    <a:pt x="37" y="272"/>
                    <a:pt x="35" y="272"/>
                    <a:pt x="34" y="272"/>
                  </a:cubicBezTo>
                  <a:cubicBezTo>
                    <a:pt x="28" y="269"/>
                    <a:pt x="25" y="263"/>
                    <a:pt x="27" y="257"/>
                  </a:cubicBezTo>
                  <a:cubicBezTo>
                    <a:pt x="32" y="246"/>
                    <a:pt x="36" y="236"/>
                    <a:pt x="41" y="226"/>
                  </a:cubicBezTo>
                  <a:cubicBezTo>
                    <a:pt x="44" y="220"/>
                    <a:pt x="51" y="218"/>
                    <a:pt x="56" y="220"/>
                  </a:cubicBezTo>
                  <a:cubicBezTo>
                    <a:pt x="62" y="223"/>
                    <a:pt x="64" y="230"/>
                    <a:pt x="62" y="236"/>
                  </a:cubicBezTo>
                  <a:cubicBezTo>
                    <a:pt x="57" y="245"/>
                    <a:pt x="53" y="255"/>
                    <a:pt x="49" y="265"/>
                  </a:cubicBezTo>
                  <a:cubicBezTo>
                    <a:pt x="47" y="270"/>
                    <a:pt x="43" y="272"/>
                    <a:pt x="38" y="272"/>
                  </a:cubicBezTo>
                  <a:close/>
                  <a:moveTo>
                    <a:pt x="67" y="213"/>
                  </a:moveTo>
                  <a:cubicBezTo>
                    <a:pt x="65" y="213"/>
                    <a:pt x="63" y="212"/>
                    <a:pt x="61" y="211"/>
                  </a:cubicBezTo>
                  <a:cubicBezTo>
                    <a:pt x="56" y="208"/>
                    <a:pt x="54" y="201"/>
                    <a:pt x="58" y="195"/>
                  </a:cubicBezTo>
                  <a:cubicBezTo>
                    <a:pt x="63" y="186"/>
                    <a:pt x="70" y="176"/>
                    <a:pt x="76" y="167"/>
                  </a:cubicBezTo>
                  <a:cubicBezTo>
                    <a:pt x="80" y="162"/>
                    <a:pt x="87" y="160"/>
                    <a:pt x="92" y="164"/>
                  </a:cubicBezTo>
                  <a:cubicBezTo>
                    <a:pt x="97" y="168"/>
                    <a:pt x="98" y="175"/>
                    <a:pt x="95" y="180"/>
                  </a:cubicBezTo>
                  <a:cubicBezTo>
                    <a:pt x="89" y="189"/>
                    <a:pt x="83" y="198"/>
                    <a:pt x="77" y="207"/>
                  </a:cubicBezTo>
                  <a:cubicBezTo>
                    <a:pt x="75" y="211"/>
                    <a:pt x="71" y="213"/>
                    <a:pt x="67" y="213"/>
                  </a:cubicBezTo>
                  <a:close/>
                  <a:moveTo>
                    <a:pt x="106" y="158"/>
                  </a:moveTo>
                  <a:cubicBezTo>
                    <a:pt x="104" y="158"/>
                    <a:pt x="101" y="157"/>
                    <a:pt x="99" y="156"/>
                  </a:cubicBezTo>
                  <a:cubicBezTo>
                    <a:pt x="94" y="152"/>
                    <a:pt x="94" y="144"/>
                    <a:pt x="98" y="140"/>
                  </a:cubicBezTo>
                  <a:cubicBezTo>
                    <a:pt x="105" y="131"/>
                    <a:pt x="113" y="122"/>
                    <a:pt x="121" y="114"/>
                  </a:cubicBezTo>
                  <a:cubicBezTo>
                    <a:pt x="125" y="110"/>
                    <a:pt x="133" y="110"/>
                    <a:pt x="137" y="115"/>
                  </a:cubicBezTo>
                  <a:cubicBezTo>
                    <a:pt x="141" y="119"/>
                    <a:pt x="141" y="126"/>
                    <a:pt x="137" y="131"/>
                  </a:cubicBezTo>
                  <a:cubicBezTo>
                    <a:pt x="129" y="138"/>
                    <a:pt x="122" y="146"/>
                    <a:pt x="115" y="154"/>
                  </a:cubicBezTo>
                  <a:cubicBezTo>
                    <a:pt x="113" y="157"/>
                    <a:pt x="109" y="158"/>
                    <a:pt x="106" y="158"/>
                  </a:cubicBezTo>
                  <a:close/>
                  <a:moveTo>
                    <a:pt x="154" y="111"/>
                  </a:moveTo>
                  <a:cubicBezTo>
                    <a:pt x="150" y="111"/>
                    <a:pt x="147" y="110"/>
                    <a:pt x="145" y="107"/>
                  </a:cubicBezTo>
                  <a:cubicBezTo>
                    <a:pt x="141" y="103"/>
                    <a:pt x="142" y="95"/>
                    <a:pt x="146" y="91"/>
                  </a:cubicBezTo>
                  <a:cubicBezTo>
                    <a:pt x="155" y="84"/>
                    <a:pt x="164" y="77"/>
                    <a:pt x="174" y="71"/>
                  </a:cubicBezTo>
                  <a:cubicBezTo>
                    <a:pt x="179" y="67"/>
                    <a:pt x="186" y="68"/>
                    <a:pt x="190" y="73"/>
                  </a:cubicBezTo>
                  <a:cubicBezTo>
                    <a:pt x="193" y="79"/>
                    <a:pt x="192" y="86"/>
                    <a:pt x="187" y="89"/>
                  </a:cubicBezTo>
                  <a:cubicBezTo>
                    <a:pt x="178" y="95"/>
                    <a:pt x="169" y="102"/>
                    <a:pt x="161" y="109"/>
                  </a:cubicBezTo>
                  <a:cubicBezTo>
                    <a:pt x="159" y="111"/>
                    <a:pt x="156" y="111"/>
                    <a:pt x="154" y="111"/>
                  </a:cubicBezTo>
                  <a:close/>
                  <a:moveTo>
                    <a:pt x="208" y="73"/>
                  </a:moveTo>
                  <a:cubicBezTo>
                    <a:pt x="205" y="73"/>
                    <a:pt x="201" y="71"/>
                    <a:pt x="199" y="68"/>
                  </a:cubicBezTo>
                  <a:cubicBezTo>
                    <a:pt x="195" y="62"/>
                    <a:pt x="197" y="55"/>
                    <a:pt x="203" y="52"/>
                  </a:cubicBezTo>
                  <a:cubicBezTo>
                    <a:pt x="213" y="46"/>
                    <a:pt x="223" y="41"/>
                    <a:pt x="233" y="36"/>
                  </a:cubicBezTo>
                  <a:cubicBezTo>
                    <a:pt x="239" y="34"/>
                    <a:pt x="246" y="36"/>
                    <a:pt x="248" y="42"/>
                  </a:cubicBezTo>
                  <a:cubicBezTo>
                    <a:pt x="251" y="47"/>
                    <a:pt x="249" y="54"/>
                    <a:pt x="243" y="57"/>
                  </a:cubicBezTo>
                  <a:cubicBezTo>
                    <a:pt x="233" y="61"/>
                    <a:pt x="223" y="66"/>
                    <a:pt x="214" y="72"/>
                  </a:cubicBezTo>
                  <a:cubicBezTo>
                    <a:pt x="212" y="73"/>
                    <a:pt x="210" y="73"/>
                    <a:pt x="208" y="73"/>
                  </a:cubicBezTo>
                  <a:close/>
                  <a:moveTo>
                    <a:pt x="269" y="45"/>
                  </a:moveTo>
                  <a:cubicBezTo>
                    <a:pt x="264" y="45"/>
                    <a:pt x="260" y="42"/>
                    <a:pt x="258" y="38"/>
                  </a:cubicBezTo>
                  <a:cubicBezTo>
                    <a:pt x="256" y="32"/>
                    <a:pt x="259" y="25"/>
                    <a:pt x="265" y="23"/>
                  </a:cubicBezTo>
                  <a:cubicBezTo>
                    <a:pt x="276" y="19"/>
                    <a:pt x="287" y="16"/>
                    <a:pt x="298" y="13"/>
                  </a:cubicBezTo>
                  <a:cubicBezTo>
                    <a:pt x="304" y="11"/>
                    <a:pt x="310" y="15"/>
                    <a:pt x="312" y="21"/>
                  </a:cubicBezTo>
                  <a:cubicBezTo>
                    <a:pt x="313" y="27"/>
                    <a:pt x="310" y="33"/>
                    <a:pt x="304" y="34"/>
                  </a:cubicBezTo>
                  <a:cubicBezTo>
                    <a:pt x="293" y="37"/>
                    <a:pt x="283" y="41"/>
                    <a:pt x="273" y="44"/>
                  </a:cubicBezTo>
                  <a:cubicBezTo>
                    <a:pt x="271" y="45"/>
                    <a:pt x="270" y="45"/>
                    <a:pt x="269" y="45"/>
                  </a:cubicBezTo>
                  <a:close/>
                  <a:moveTo>
                    <a:pt x="333" y="27"/>
                  </a:moveTo>
                  <a:cubicBezTo>
                    <a:pt x="328" y="27"/>
                    <a:pt x="323" y="24"/>
                    <a:pt x="322" y="18"/>
                  </a:cubicBezTo>
                  <a:cubicBezTo>
                    <a:pt x="321" y="12"/>
                    <a:pt x="325" y="6"/>
                    <a:pt x="331" y="5"/>
                  </a:cubicBezTo>
                  <a:cubicBezTo>
                    <a:pt x="342" y="3"/>
                    <a:pt x="354" y="1"/>
                    <a:pt x="365" y="0"/>
                  </a:cubicBezTo>
                  <a:cubicBezTo>
                    <a:pt x="371" y="0"/>
                    <a:pt x="377" y="4"/>
                    <a:pt x="378" y="10"/>
                  </a:cubicBezTo>
                  <a:cubicBezTo>
                    <a:pt x="378" y="17"/>
                    <a:pt x="374" y="22"/>
                    <a:pt x="367" y="23"/>
                  </a:cubicBezTo>
                  <a:cubicBezTo>
                    <a:pt x="357" y="24"/>
                    <a:pt x="346" y="25"/>
                    <a:pt x="335" y="27"/>
                  </a:cubicBezTo>
                  <a:cubicBezTo>
                    <a:pt x="335" y="27"/>
                    <a:pt x="334" y="27"/>
                    <a:pt x="333" y="27"/>
                  </a:cubicBezTo>
                  <a:close/>
                </a:path>
              </a:pathLst>
            </a:custGeom>
            <a:solidFill>
              <a:srgbClr val="DCDBDB"/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5" name="işḷîḍé">
              <a:extLst>
                <a:ext uri="{FF2B5EF4-FFF2-40B4-BE49-F238E27FC236}">
                  <a16:creationId xmlns:a16="http://schemas.microsoft.com/office/drawing/2014/main" id="{7B0CD24C-313E-73C6-4F64-059E51F1CA01}"/>
                </a:ext>
              </a:extLst>
            </p:cNvPr>
            <p:cNvSpPr/>
            <p:nvPr/>
          </p:nvSpPr>
          <p:spPr bwMode="auto">
            <a:xfrm>
              <a:off x="3197903" y="3158072"/>
              <a:ext cx="88695" cy="101835"/>
            </a:xfrm>
            <a:custGeom>
              <a:avLst/>
              <a:gdLst/>
              <a:ahLst/>
              <a:cxnLst>
                <a:cxn ang="0">
                  <a:pos x="32" y="52"/>
                </a:cxn>
                <a:cxn ang="0">
                  <a:pos x="23" y="47"/>
                </a:cxn>
                <a:cxn ang="0">
                  <a:pos x="14" y="33"/>
                </a:cxn>
                <a:cxn ang="0">
                  <a:pos x="13" y="33"/>
                </a:cxn>
                <a:cxn ang="0">
                  <a:pos x="4" y="19"/>
                </a:cxn>
                <a:cxn ang="0">
                  <a:pos x="6" y="3"/>
                </a:cxn>
                <a:cxn ang="0">
                  <a:pos x="22" y="6"/>
                </a:cxn>
                <a:cxn ang="0">
                  <a:pos x="32" y="19"/>
                </a:cxn>
                <a:cxn ang="0">
                  <a:pos x="32" y="20"/>
                </a:cxn>
                <a:cxn ang="0">
                  <a:pos x="42" y="34"/>
                </a:cxn>
                <a:cxn ang="0">
                  <a:pos x="39" y="50"/>
                </a:cxn>
                <a:cxn ang="0">
                  <a:pos x="32" y="52"/>
                </a:cxn>
              </a:cxnLst>
              <a:rect l="0" t="0" r="r" b="b"/>
              <a:pathLst>
                <a:path w="45" h="52">
                  <a:moveTo>
                    <a:pt x="32" y="52"/>
                  </a:moveTo>
                  <a:cubicBezTo>
                    <a:pt x="29" y="52"/>
                    <a:pt x="25" y="50"/>
                    <a:pt x="23" y="47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4" y="33"/>
                    <a:pt x="13" y="33"/>
                    <a:pt x="13" y="33"/>
                  </a:cubicBezTo>
                  <a:cubicBezTo>
                    <a:pt x="10" y="28"/>
                    <a:pt x="7" y="24"/>
                    <a:pt x="4" y="19"/>
                  </a:cubicBezTo>
                  <a:cubicBezTo>
                    <a:pt x="0" y="14"/>
                    <a:pt x="1" y="7"/>
                    <a:pt x="6" y="3"/>
                  </a:cubicBezTo>
                  <a:cubicBezTo>
                    <a:pt x="11" y="0"/>
                    <a:pt x="18" y="1"/>
                    <a:pt x="22" y="6"/>
                  </a:cubicBezTo>
                  <a:cubicBezTo>
                    <a:pt x="25" y="10"/>
                    <a:pt x="29" y="15"/>
                    <a:pt x="32" y="19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5" y="39"/>
                    <a:pt x="44" y="46"/>
                    <a:pt x="39" y="50"/>
                  </a:cubicBezTo>
                  <a:cubicBezTo>
                    <a:pt x="37" y="51"/>
                    <a:pt x="35" y="52"/>
                    <a:pt x="32" y="52"/>
                  </a:cubicBezTo>
                  <a:close/>
                </a:path>
              </a:pathLst>
            </a:custGeom>
            <a:solidFill>
              <a:srgbClr val="8C8C8C"/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6" name="íSlíďé">
              <a:extLst>
                <a:ext uri="{FF2B5EF4-FFF2-40B4-BE49-F238E27FC236}">
                  <a16:creationId xmlns:a16="http://schemas.microsoft.com/office/drawing/2014/main" id="{A2AABDF1-928D-D7B8-59EB-F38F5268A70F}"/>
                </a:ext>
              </a:extLst>
            </p:cNvPr>
            <p:cNvSpPr/>
            <p:nvPr/>
          </p:nvSpPr>
          <p:spPr bwMode="auto">
            <a:xfrm>
              <a:off x="2256746" y="3266478"/>
              <a:ext cx="2179606" cy="2067916"/>
            </a:xfrm>
            <a:custGeom>
              <a:avLst/>
              <a:gdLst/>
              <a:ahLst/>
              <a:cxnLst>
                <a:cxn ang="0">
                  <a:pos x="939" y="1027"/>
                </a:cxn>
                <a:cxn ang="0">
                  <a:pos x="939" y="1050"/>
                </a:cxn>
                <a:cxn ang="0">
                  <a:pos x="1017" y="1018"/>
                </a:cxn>
                <a:cxn ang="0">
                  <a:pos x="871" y="1036"/>
                </a:cxn>
                <a:cxn ang="0">
                  <a:pos x="872" y="1011"/>
                </a:cxn>
                <a:cxn ang="0">
                  <a:pos x="1027" y="1012"/>
                </a:cxn>
                <a:cxn ang="0">
                  <a:pos x="1042" y="1014"/>
                </a:cxn>
                <a:cxn ang="0">
                  <a:pos x="776" y="971"/>
                </a:cxn>
                <a:cxn ang="0">
                  <a:pos x="756" y="972"/>
                </a:cxn>
                <a:cxn ang="0">
                  <a:pos x="762" y="950"/>
                </a:cxn>
                <a:cxn ang="0">
                  <a:pos x="1068" y="948"/>
                </a:cxn>
                <a:cxn ang="0">
                  <a:pos x="1078" y="965"/>
                </a:cxn>
                <a:cxn ang="0">
                  <a:pos x="672" y="901"/>
                </a:cxn>
                <a:cxn ang="0">
                  <a:pos x="632" y="905"/>
                </a:cxn>
                <a:cxn ang="0">
                  <a:pos x="647" y="900"/>
                </a:cxn>
                <a:cxn ang="0">
                  <a:pos x="1085" y="881"/>
                </a:cxn>
                <a:cxn ang="0">
                  <a:pos x="1107" y="889"/>
                </a:cxn>
                <a:cxn ang="0">
                  <a:pos x="538" y="840"/>
                </a:cxn>
                <a:cxn ang="0">
                  <a:pos x="518" y="841"/>
                </a:cxn>
                <a:cxn ang="0">
                  <a:pos x="524" y="819"/>
                </a:cxn>
                <a:cxn ang="0">
                  <a:pos x="1059" y="799"/>
                </a:cxn>
                <a:cxn ang="0">
                  <a:pos x="1085" y="834"/>
                </a:cxn>
                <a:cxn ang="0">
                  <a:pos x="435" y="770"/>
                </a:cxn>
                <a:cxn ang="0">
                  <a:pos x="1040" y="771"/>
                </a:cxn>
                <a:cxn ang="0">
                  <a:pos x="1056" y="774"/>
                </a:cxn>
                <a:cxn ang="0">
                  <a:pos x="360" y="742"/>
                </a:cxn>
                <a:cxn ang="0">
                  <a:pos x="340" y="742"/>
                </a:cxn>
                <a:cxn ang="0">
                  <a:pos x="345" y="721"/>
                </a:cxn>
                <a:cxn ang="0">
                  <a:pos x="982" y="688"/>
                </a:cxn>
                <a:cxn ang="0">
                  <a:pos x="1011" y="720"/>
                </a:cxn>
                <a:cxn ang="0">
                  <a:pos x="256" y="672"/>
                </a:cxn>
                <a:cxn ang="0">
                  <a:pos x="216" y="676"/>
                </a:cxn>
                <a:cxn ang="0">
                  <a:pos x="231" y="671"/>
                </a:cxn>
                <a:cxn ang="0">
                  <a:pos x="947" y="616"/>
                </a:cxn>
                <a:cxn ang="0">
                  <a:pos x="162" y="644"/>
                </a:cxn>
                <a:cxn ang="0">
                  <a:pos x="167" y="623"/>
                </a:cxn>
                <a:cxn ang="0">
                  <a:pos x="67" y="594"/>
                </a:cxn>
                <a:cxn ang="0">
                  <a:pos x="102" y="611"/>
                </a:cxn>
                <a:cxn ang="0">
                  <a:pos x="924" y="563"/>
                </a:cxn>
                <a:cxn ang="0">
                  <a:pos x="37" y="577"/>
                </a:cxn>
                <a:cxn ang="0">
                  <a:pos x="53" y="573"/>
                </a:cxn>
                <a:cxn ang="0">
                  <a:pos x="870" y="505"/>
                </a:cxn>
                <a:cxn ang="0">
                  <a:pos x="857" y="498"/>
                </a:cxn>
                <a:cxn ang="0">
                  <a:pos x="866" y="480"/>
                </a:cxn>
                <a:cxn ang="0">
                  <a:pos x="790" y="409"/>
                </a:cxn>
                <a:cxn ang="0">
                  <a:pos x="818" y="442"/>
                </a:cxn>
                <a:cxn ang="0">
                  <a:pos x="770" y="341"/>
                </a:cxn>
                <a:cxn ang="0">
                  <a:pos x="732" y="326"/>
                </a:cxn>
                <a:cxn ang="0">
                  <a:pos x="748" y="329"/>
                </a:cxn>
                <a:cxn ang="0">
                  <a:pos x="677" y="227"/>
                </a:cxn>
                <a:cxn ang="0">
                  <a:pos x="664" y="219"/>
                </a:cxn>
                <a:cxn ang="0">
                  <a:pos x="674" y="202"/>
                </a:cxn>
                <a:cxn ang="0">
                  <a:pos x="597" y="131"/>
                </a:cxn>
                <a:cxn ang="0">
                  <a:pos x="626" y="164"/>
                </a:cxn>
                <a:cxn ang="0">
                  <a:pos x="578" y="62"/>
                </a:cxn>
                <a:cxn ang="0">
                  <a:pos x="540" y="47"/>
                </a:cxn>
                <a:cxn ang="0">
                  <a:pos x="555" y="50"/>
                </a:cxn>
              </a:cxnLst>
              <a:rect l="0" t="0" r="r" b="b"/>
              <a:pathLst>
                <a:path w="1107" h="1050">
                  <a:moveTo>
                    <a:pt x="939" y="1050"/>
                  </a:moveTo>
                  <a:cubicBezTo>
                    <a:pt x="928" y="1050"/>
                    <a:pt x="917" y="1049"/>
                    <a:pt x="906" y="1047"/>
                  </a:cubicBezTo>
                  <a:cubicBezTo>
                    <a:pt x="899" y="1045"/>
                    <a:pt x="895" y="1039"/>
                    <a:pt x="897" y="1033"/>
                  </a:cubicBezTo>
                  <a:cubicBezTo>
                    <a:pt x="898" y="1027"/>
                    <a:pt x="904" y="1023"/>
                    <a:pt x="910" y="1024"/>
                  </a:cubicBezTo>
                  <a:cubicBezTo>
                    <a:pt x="919" y="1026"/>
                    <a:pt x="929" y="1027"/>
                    <a:pt x="939" y="1027"/>
                  </a:cubicBezTo>
                  <a:cubicBezTo>
                    <a:pt x="940" y="1027"/>
                    <a:pt x="940" y="1027"/>
                    <a:pt x="941" y="1027"/>
                  </a:cubicBezTo>
                  <a:cubicBezTo>
                    <a:pt x="941" y="1027"/>
                    <a:pt x="941" y="1027"/>
                    <a:pt x="941" y="1027"/>
                  </a:cubicBezTo>
                  <a:cubicBezTo>
                    <a:pt x="948" y="1027"/>
                    <a:pt x="953" y="1032"/>
                    <a:pt x="953" y="1038"/>
                  </a:cubicBezTo>
                  <a:cubicBezTo>
                    <a:pt x="953" y="1045"/>
                    <a:pt x="948" y="1050"/>
                    <a:pt x="942" y="1050"/>
                  </a:cubicBezTo>
                  <a:cubicBezTo>
                    <a:pt x="941" y="1050"/>
                    <a:pt x="940" y="1050"/>
                    <a:pt x="939" y="1050"/>
                  </a:cubicBezTo>
                  <a:close/>
                  <a:moveTo>
                    <a:pt x="975" y="1046"/>
                  </a:moveTo>
                  <a:cubicBezTo>
                    <a:pt x="970" y="1046"/>
                    <a:pt x="965" y="1042"/>
                    <a:pt x="964" y="1037"/>
                  </a:cubicBezTo>
                  <a:cubicBezTo>
                    <a:pt x="963" y="1031"/>
                    <a:pt x="966" y="1025"/>
                    <a:pt x="972" y="1023"/>
                  </a:cubicBezTo>
                  <a:cubicBezTo>
                    <a:pt x="983" y="1021"/>
                    <a:pt x="993" y="1017"/>
                    <a:pt x="1002" y="1013"/>
                  </a:cubicBezTo>
                  <a:cubicBezTo>
                    <a:pt x="1008" y="1010"/>
                    <a:pt x="1014" y="1013"/>
                    <a:pt x="1017" y="1018"/>
                  </a:cubicBezTo>
                  <a:cubicBezTo>
                    <a:pt x="1020" y="1024"/>
                    <a:pt x="1017" y="1031"/>
                    <a:pt x="1012" y="1033"/>
                  </a:cubicBezTo>
                  <a:cubicBezTo>
                    <a:pt x="1001" y="1039"/>
                    <a:pt x="989" y="1043"/>
                    <a:pt x="978" y="1045"/>
                  </a:cubicBezTo>
                  <a:cubicBezTo>
                    <a:pt x="977" y="1046"/>
                    <a:pt x="976" y="1046"/>
                    <a:pt x="975" y="1046"/>
                  </a:cubicBezTo>
                  <a:close/>
                  <a:moveTo>
                    <a:pt x="876" y="1037"/>
                  </a:moveTo>
                  <a:cubicBezTo>
                    <a:pt x="874" y="1037"/>
                    <a:pt x="873" y="1036"/>
                    <a:pt x="871" y="1036"/>
                  </a:cubicBezTo>
                  <a:cubicBezTo>
                    <a:pt x="868" y="1034"/>
                    <a:pt x="865" y="1033"/>
                    <a:pt x="862" y="1031"/>
                  </a:cubicBezTo>
                  <a:cubicBezTo>
                    <a:pt x="862" y="1031"/>
                    <a:pt x="861" y="1031"/>
                    <a:pt x="840" y="1019"/>
                  </a:cubicBezTo>
                  <a:cubicBezTo>
                    <a:pt x="835" y="1016"/>
                    <a:pt x="833" y="1009"/>
                    <a:pt x="836" y="1004"/>
                  </a:cubicBezTo>
                  <a:cubicBezTo>
                    <a:pt x="839" y="998"/>
                    <a:pt x="845" y="996"/>
                    <a:pt x="851" y="999"/>
                  </a:cubicBezTo>
                  <a:cubicBezTo>
                    <a:pt x="869" y="1009"/>
                    <a:pt x="872" y="1011"/>
                    <a:pt x="872" y="1011"/>
                  </a:cubicBezTo>
                  <a:cubicBezTo>
                    <a:pt x="875" y="1012"/>
                    <a:pt x="878" y="1014"/>
                    <a:pt x="880" y="1015"/>
                  </a:cubicBezTo>
                  <a:cubicBezTo>
                    <a:pt x="886" y="1017"/>
                    <a:pt x="889" y="1024"/>
                    <a:pt x="886" y="1030"/>
                  </a:cubicBezTo>
                  <a:cubicBezTo>
                    <a:pt x="884" y="1034"/>
                    <a:pt x="880" y="1037"/>
                    <a:pt x="876" y="1037"/>
                  </a:cubicBezTo>
                  <a:close/>
                  <a:moveTo>
                    <a:pt x="1036" y="1017"/>
                  </a:moveTo>
                  <a:cubicBezTo>
                    <a:pt x="1032" y="1017"/>
                    <a:pt x="1029" y="1015"/>
                    <a:pt x="1027" y="1012"/>
                  </a:cubicBezTo>
                  <a:cubicBezTo>
                    <a:pt x="1023" y="1007"/>
                    <a:pt x="1024" y="1000"/>
                    <a:pt x="1029" y="996"/>
                  </a:cubicBezTo>
                  <a:cubicBezTo>
                    <a:pt x="1037" y="990"/>
                    <a:pt x="1044" y="983"/>
                    <a:pt x="1051" y="974"/>
                  </a:cubicBezTo>
                  <a:cubicBezTo>
                    <a:pt x="1055" y="970"/>
                    <a:pt x="1062" y="969"/>
                    <a:pt x="1067" y="973"/>
                  </a:cubicBezTo>
                  <a:cubicBezTo>
                    <a:pt x="1072" y="977"/>
                    <a:pt x="1072" y="984"/>
                    <a:pt x="1068" y="989"/>
                  </a:cubicBezTo>
                  <a:cubicBezTo>
                    <a:pt x="1061" y="998"/>
                    <a:pt x="1052" y="1007"/>
                    <a:pt x="1042" y="1014"/>
                  </a:cubicBezTo>
                  <a:cubicBezTo>
                    <a:pt x="1040" y="1016"/>
                    <a:pt x="1038" y="1017"/>
                    <a:pt x="1036" y="1017"/>
                  </a:cubicBezTo>
                  <a:close/>
                  <a:moveTo>
                    <a:pt x="816" y="1004"/>
                  </a:moveTo>
                  <a:cubicBezTo>
                    <a:pt x="814" y="1004"/>
                    <a:pt x="812" y="1004"/>
                    <a:pt x="810" y="1003"/>
                  </a:cubicBezTo>
                  <a:cubicBezTo>
                    <a:pt x="780" y="986"/>
                    <a:pt x="780" y="986"/>
                    <a:pt x="780" y="986"/>
                  </a:cubicBezTo>
                  <a:cubicBezTo>
                    <a:pt x="775" y="983"/>
                    <a:pt x="773" y="977"/>
                    <a:pt x="776" y="971"/>
                  </a:cubicBezTo>
                  <a:cubicBezTo>
                    <a:pt x="779" y="966"/>
                    <a:pt x="786" y="964"/>
                    <a:pt x="791" y="967"/>
                  </a:cubicBezTo>
                  <a:cubicBezTo>
                    <a:pt x="821" y="983"/>
                    <a:pt x="821" y="983"/>
                    <a:pt x="821" y="983"/>
                  </a:cubicBezTo>
                  <a:cubicBezTo>
                    <a:pt x="827" y="986"/>
                    <a:pt x="829" y="993"/>
                    <a:pt x="826" y="998"/>
                  </a:cubicBezTo>
                  <a:cubicBezTo>
                    <a:pt x="824" y="1002"/>
                    <a:pt x="820" y="1004"/>
                    <a:pt x="816" y="1004"/>
                  </a:cubicBezTo>
                  <a:close/>
                  <a:moveTo>
                    <a:pt x="756" y="972"/>
                  </a:moveTo>
                  <a:cubicBezTo>
                    <a:pt x="754" y="972"/>
                    <a:pt x="752" y="971"/>
                    <a:pt x="751" y="970"/>
                  </a:cubicBezTo>
                  <a:cubicBezTo>
                    <a:pt x="721" y="954"/>
                    <a:pt x="721" y="954"/>
                    <a:pt x="721" y="954"/>
                  </a:cubicBezTo>
                  <a:cubicBezTo>
                    <a:pt x="715" y="951"/>
                    <a:pt x="713" y="944"/>
                    <a:pt x="716" y="938"/>
                  </a:cubicBezTo>
                  <a:cubicBezTo>
                    <a:pt x="719" y="933"/>
                    <a:pt x="726" y="931"/>
                    <a:pt x="732" y="934"/>
                  </a:cubicBezTo>
                  <a:cubicBezTo>
                    <a:pt x="762" y="950"/>
                    <a:pt x="762" y="950"/>
                    <a:pt x="762" y="950"/>
                  </a:cubicBezTo>
                  <a:cubicBezTo>
                    <a:pt x="767" y="953"/>
                    <a:pt x="769" y="960"/>
                    <a:pt x="766" y="966"/>
                  </a:cubicBezTo>
                  <a:cubicBezTo>
                    <a:pt x="764" y="969"/>
                    <a:pt x="760" y="972"/>
                    <a:pt x="756" y="972"/>
                  </a:cubicBezTo>
                  <a:close/>
                  <a:moveTo>
                    <a:pt x="1078" y="965"/>
                  </a:moveTo>
                  <a:cubicBezTo>
                    <a:pt x="1077" y="965"/>
                    <a:pt x="1075" y="964"/>
                    <a:pt x="1073" y="964"/>
                  </a:cubicBezTo>
                  <a:cubicBezTo>
                    <a:pt x="1068" y="961"/>
                    <a:pt x="1065" y="954"/>
                    <a:pt x="1068" y="948"/>
                  </a:cubicBezTo>
                  <a:cubicBezTo>
                    <a:pt x="1073" y="939"/>
                    <a:pt x="1077" y="929"/>
                    <a:pt x="1080" y="919"/>
                  </a:cubicBezTo>
                  <a:cubicBezTo>
                    <a:pt x="1081" y="913"/>
                    <a:pt x="1088" y="910"/>
                    <a:pt x="1094" y="911"/>
                  </a:cubicBezTo>
                  <a:cubicBezTo>
                    <a:pt x="1100" y="913"/>
                    <a:pt x="1103" y="919"/>
                    <a:pt x="1102" y="925"/>
                  </a:cubicBezTo>
                  <a:cubicBezTo>
                    <a:pt x="1098" y="937"/>
                    <a:pt x="1094" y="948"/>
                    <a:pt x="1088" y="959"/>
                  </a:cubicBezTo>
                  <a:cubicBezTo>
                    <a:pt x="1086" y="963"/>
                    <a:pt x="1082" y="965"/>
                    <a:pt x="1078" y="965"/>
                  </a:cubicBezTo>
                  <a:close/>
                  <a:moveTo>
                    <a:pt x="697" y="939"/>
                  </a:moveTo>
                  <a:cubicBezTo>
                    <a:pt x="695" y="939"/>
                    <a:pt x="693" y="938"/>
                    <a:pt x="691" y="937"/>
                  </a:cubicBezTo>
                  <a:cubicBezTo>
                    <a:pt x="661" y="921"/>
                    <a:pt x="661" y="921"/>
                    <a:pt x="661" y="921"/>
                  </a:cubicBezTo>
                  <a:cubicBezTo>
                    <a:pt x="656" y="918"/>
                    <a:pt x="654" y="911"/>
                    <a:pt x="657" y="906"/>
                  </a:cubicBezTo>
                  <a:cubicBezTo>
                    <a:pt x="660" y="900"/>
                    <a:pt x="667" y="898"/>
                    <a:pt x="672" y="901"/>
                  </a:cubicBezTo>
                  <a:cubicBezTo>
                    <a:pt x="702" y="918"/>
                    <a:pt x="702" y="918"/>
                    <a:pt x="702" y="918"/>
                  </a:cubicBezTo>
                  <a:cubicBezTo>
                    <a:pt x="708" y="921"/>
                    <a:pt x="710" y="927"/>
                    <a:pt x="707" y="933"/>
                  </a:cubicBezTo>
                  <a:cubicBezTo>
                    <a:pt x="704" y="937"/>
                    <a:pt x="701" y="939"/>
                    <a:pt x="697" y="939"/>
                  </a:cubicBezTo>
                  <a:close/>
                  <a:moveTo>
                    <a:pt x="637" y="906"/>
                  </a:moveTo>
                  <a:cubicBezTo>
                    <a:pt x="635" y="906"/>
                    <a:pt x="633" y="906"/>
                    <a:pt x="632" y="905"/>
                  </a:cubicBezTo>
                  <a:cubicBezTo>
                    <a:pt x="602" y="888"/>
                    <a:pt x="602" y="888"/>
                    <a:pt x="602" y="888"/>
                  </a:cubicBezTo>
                  <a:cubicBezTo>
                    <a:pt x="596" y="885"/>
                    <a:pt x="594" y="878"/>
                    <a:pt x="598" y="873"/>
                  </a:cubicBezTo>
                  <a:cubicBezTo>
                    <a:pt x="601" y="867"/>
                    <a:pt x="607" y="865"/>
                    <a:pt x="613" y="868"/>
                  </a:cubicBezTo>
                  <a:cubicBezTo>
                    <a:pt x="643" y="885"/>
                    <a:pt x="643" y="885"/>
                    <a:pt x="643" y="885"/>
                  </a:cubicBezTo>
                  <a:cubicBezTo>
                    <a:pt x="648" y="888"/>
                    <a:pt x="650" y="895"/>
                    <a:pt x="647" y="900"/>
                  </a:cubicBezTo>
                  <a:cubicBezTo>
                    <a:pt x="645" y="904"/>
                    <a:pt x="641" y="906"/>
                    <a:pt x="637" y="906"/>
                  </a:cubicBezTo>
                  <a:close/>
                  <a:moveTo>
                    <a:pt x="1096" y="900"/>
                  </a:moveTo>
                  <a:cubicBezTo>
                    <a:pt x="1096" y="900"/>
                    <a:pt x="1095" y="900"/>
                    <a:pt x="1095" y="900"/>
                  </a:cubicBezTo>
                  <a:cubicBezTo>
                    <a:pt x="1089" y="900"/>
                    <a:pt x="1084" y="894"/>
                    <a:pt x="1084" y="888"/>
                  </a:cubicBezTo>
                  <a:cubicBezTo>
                    <a:pt x="1085" y="886"/>
                    <a:pt x="1085" y="883"/>
                    <a:pt x="1085" y="881"/>
                  </a:cubicBezTo>
                  <a:cubicBezTo>
                    <a:pt x="1085" y="873"/>
                    <a:pt x="1084" y="865"/>
                    <a:pt x="1083" y="857"/>
                  </a:cubicBezTo>
                  <a:cubicBezTo>
                    <a:pt x="1082" y="851"/>
                    <a:pt x="1086" y="845"/>
                    <a:pt x="1092" y="844"/>
                  </a:cubicBezTo>
                  <a:cubicBezTo>
                    <a:pt x="1098" y="843"/>
                    <a:pt x="1104" y="847"/>
                    <a:pt x="1105" y="853"/>
                  </a:cubicBezTo>
                  <a:cubicBezTo>
                    <a:pt x="1107" y="862"/>
                    <a:pt x="1107" y="872"/>
                    <a:pt x="1107" y="881"/>
                  </a:cubicBezTo>
                  <a:cubicBezTo>
                    <a:pt x="1107" y="884"/>
                    <a:pt x="1107" y="887"/>
                    <a:pt x="1107" y="889"/>
                  </a:cubicBezTo>
                  <a:cubicBezTo>
                    <a:pt x="1107" y="895"/>
                    <a:pt x="1102" y="900"/>
                    <a:pt x="1096" y="900"/>
                  </a:cubicBezTo>
                  <a:close/>
                  <a:moveTo>
                    <a:pt x="578" y="873"/>
                  </a:moveTo>
                  <a:cubicBezTo>
                    <a:pt x="576" y="873"/>
                    <a:pt x="574" y="873"/>
                    <a:pt x="572" y="872"/>
                  </a:cubicBezTo>
                  <a:cubicBezTo>
                    <a:pt x="543" y="856"/>
                    <a:pt x="543" y="856"/>
                    <a:pt x="543" y="856"/>
                  </a:cubicBezTo>
                  <a:cubicBezTo>
                    <a:pt x="537" y="853"/>
                    <a:pt x="535" y="846"/>
                    <a:pt x="538" y="840"/>
                  </a:cubicBezTo>
                  <a:cubicBezTo>
                    <a:pt x="541" y="835"/>
                    <a:pt x="548" y="833"/>
                    <a:pt x="553" y="836"/>
                  </a:cubicBezTo>
                  <a:cubicBezTo>
                    <a:pt x="583" y="852"/>
                    <a:pt x="583" y="852"/>
                    <a:pt x="583" y="852"/>
                  </a:cubicBezTo>
                  <a:cubicBezTo>
                    <a:pt x="589" y="855"/>
                    <a:pt x="591" y="862"/>
                    <a:pt x="588" y="867"/>
                  </a:cubicBezTo>
                  <a:cubicBezTo>
                    <a:pt x="586" y="871"/>
                    <a:pt x="582" y="873"/>
                    <a:pt x="578" y="873"/>
                  </a:cubicBezTo>
                  <a:close/>
                  <a:moveTo>
                    <a:pt x="518" y="841"/>
                  </a:moveTo>
                  <a:cubicBezTo>
                    <a:pt x="516" y="841"/>
                    <a:pt x="515" y="840"/>
                    <a:pt x="513" y="839"/>
                  </a:cubicBezTo>
                  <a:cubicBezTo>
                    <a:pt x="483" y="823"/>
                    <a:pt x="483" y="823"/>
                    <a:pt x="483" y="823"/>
                  </a:cubicBezTo>
                  <a:cubicBezTo>
                    <a:pt x="478" y="820"/>
                    <a:pt x="476" y="813"/>
                    <a:pt x="479" y="807"/>
                  </a:cubicBezTo>
                  <a:cubicBezTo>
                    <a:pt x="482" y="802"/>
                    <a:pt x="489" y="800"/>
                    <a:pt x="494" y="803"/>
                  </a:cubicBezTo>
                  <a:cubicBezTo>
                    <a:pt x="524" y="819"/>
                    <a:pt x="524" y="819"/>
                    <a:pt x="524" y="819"/>
                  </a:cubicBezTo>
                  <a:cubicBezTo>
                    <a:pt x="529" y="822"/>
                    <a:pt x="531" y="829"/>
                    <a:pt x="528" y="835"/>
                  </a:cubicBezTo>
                  <a:cubicBezTo>
                    <a:pt x="526" y="839"/>
                    <a:pt x="522" y="841"/>
                    <a:pt x="518" y="841"/>
                  </a:cubicBezTo>
                  <a:close/>
                  <a:moveTo>
                    <a:pt x="1085" y="834"/>
                  </a:moveTo>
                  <a:cubicBezTo>
                    <a:pt x="1080" y="834"/>
                    <a:pt x="1076" y="831"/>
                    <a:pt x="1074" y="827"/>
                  </a:cubicBezTo>
                  <a:cubicBezTo>
                    <a:pt x="1070" y="817"/>
                    <a:pt x="1065" y="808"/>
                    <a:pt x="1059" y="799"/>
                  </a:cubicBezTo>
                  <a:cubicBezTo>
                    <a:pt x="1056" y="794"/>
                    <a:pt x="1057" y="787"/>
                    <a:pt x="1062" y="783"/>
                  </a:cubicBezTo>
                  <a:cubicBezTo>
                    <a:pt x="1068" y="780"/>
                    <a:pt x="1075" y="781"/>
                    <a:pt x="1078" y="786"/>
                  </a:cubicBezTo>
                  <a:cubicBezTo>
                    <a:pt x="1085" y="796"/>
                    <a:pt x="1091" y="807"/>
                    <a:pt x="1095" y="818"/>
                  </a:cubicBezTo>
                  <a:cubicBezTo>
                    <a:pt x="1098" y="824"/>
                    <a:pt x="1095" y="831"/>
                    <a:pt x="1089" y="833"/>
                  </a:cubicBezTo>
                  <a:cubicBezTo>
                    <a:pt x="1088" y="834"/>
                    <a:pt x="1086" y="834"/>
                    <a:pt x="1085" y="834"/>
                  </a:cubicBezTo>
                  <a:close/>
                  <a:moveTo>
                    <a:pt x="459" y="808"/>
                  </a:moveTo>
                  <a:cubicBezTo>
                    <a:pt x="457" y="808"/>
                    <a:pt x="455" y="807"/>
                    <a:pt x="453" y="806"/>
                  </a:cubicBezTo>
                  <a:cubicBezTo>
                    <a:pt x="424" y="790"/>
                    <a:pt x="424" y="790"/>
                    <a:pt x="424" y="790"/>
                  </a:cubicBezTo>
                  <a:cubicBezTo>
                    <a:pt x="418" y="787"/>
                    <a:pt x="416" y="780"/>
                    <a:pt x="419" y="775"/>
                  </a:cubicBezTo>
                  <a:cubicBezTo>
                    <a:pt x="422" y="769"/>
                    <a:pt x="429" y="767"/>
                    <a:pt x="435" y="770"/>
                  </a:cubicBezTo>
                  <a:cubicBezTo>
                    <a:pt x="464" y="787"/>
                    <a:pt x="464" y="787"/>
                    <a:pt x="464" y="787"/>
                  </a:cubicBezTo>
                  <a:cubicBezTo>
                    <a:pt x="470" y="790"/>
                    <a:pt x="472" y="797"/>
                    <a:pt x="469" y="802"/>
                  </a:cubicBezTo>
                  <a:cubicBezTo>
                    <a:pt x="467" y="806"/>
                    <a:pt x="463" y="808"/>
                    <a:pt x="459" y="808"/>
                  </a:cubicBezTo>
                  <a:close/>
                  <a:moveTo>
                    <a:pt x="1050" y="776"/>
                  </a:moveTo>
                  <a:cubicBezTo>
                    <a:pt x="1046" y="776"/>
                    <a:pt x="1042" y="774"/>
                    <a:pt x="1040" y="771"/>
                  </a:cubicBezTo>
                  <a:cubicBezTo>
                    <a:pt x="1021" y="743"/>
                    <a:pt x="1021" y="743"/>
                    <a:pt x="1021" y="743"/>
                  </a:cubicBezTo>
                  <a:cubicBezTo>
                    <a:pt x="1017" y="738"/>
                    <a:pt x="1019" y="731"/>
                    <a:pt x="1024" y="728"/>
                  </a:cubicBezTo>
                  <a:cubicBezTo>
                    <a:pt x="1029" y="724"/>
                    <a:pt x="1036" y="725"/>
                    <a:pt x="1040" y="731"/>
                  </a:cubicBezTo>
                  <a:cubicBezTo>
                    <a:pt x="1059" y="758"/>
                    <a:pt x="1059" y="758"/>
                    <a:pt x="1059" y="758"/>
                  </a:cubicBezTo>
                  <a:cubicBezTo>
                    <a:pt x="1062" y="764"/>
                    <a:pt x="1061" y="771"/>
                    <a:pt x="1056" y="774"/>
                  </a:cubicBezTo>
                  <a:cubicBezTo>
                    <a:pt x="1054" y="775"/>
                    <a:pt x="1052" y="776"/>
                    <a:pt x="1050" y="776"/>
                  </a:cubicBezTo>
                  <a:close/>
                  <a:moveTo>
                    <a:pt x="399" y="775"/>
                  </a:moveTo>
                  <a:cubicBezTo>
                    <a:pt x="398" y="775"/>
                    <a:pt x="396" y="775"/>
                    <a:pt x="394" y="774"/>
                  </a:cubicBezTo>
                  <a:cubicBezTo>
                    <a:pt x="364" y="757"/>
                    <a:pt x="364" y="757"/>
                    <a:pt x="364" y="757"/>
                  </a:cubicBezTo>
                  <a:cubicBezTo>
                    <a:pt x="359" y="754"/>
                    <a:pt x="357" y="747"/>
                    <a:pt x="360" y="742"/>
                  </a:cubicBezTo>
                  <a:cubicBezTo>
                    <a:pt x="363" y="736"/>
                    <a:pt x="370" y="734"/>
                    <a:pt x="375" y="738"/>
                  </a:cubicBezTo>
                  <a:cubicBezTo>
                    <a:pt x="405" y="754"/>
                    <a:pt x="405" y="754"/>
                    <a:pt x="405" y="754"/>
                  </a:cubicBezTo>
                  <a:cubicBezTo>
                    <a:pt x="410" y="757"/>
                    <a:pt x="412" y="764"/>
                    <a:pt x="409" y="769"/>
                  </a:cubicBezTo>
                  <a:cubicBezTo>
                    <a:pt x="407" y="773"/>
                    <a:pt x="403" y="775"/>
                    <a:pt x="399" y="775"/>
                  </a:cubicBezTo>
                  <a:close/>
                  <a:moveTo>
                    <a:pt x="340" y="742"/>
                  </a:moveTo>
                  <a:cubicBezTo>
                    <a:pt x="338" y="742"/>
                    <a:pt x="336" y="742"/>
                    <a:pt x="335" y="741"/>
                  </a:cubicBezTo>
                  <a:cubicBezTo>
                    <a:pt x="305" y="725"/>
                    <a:pt x="305" y="725"/>
                    <a:pt x="305" y="725"/>
                  </a:cubicBezTo>
                  <a:cubicBezTo>
                    <a:pt x="299" y="722"/>
                    <a:pt x="297" y="715"/>
                    <a:pt x="300" y="709"/>
                  </a:cubicBezTo>
                  <a:cubicBezTo>
                    <a:pt x="303" y="704"/>
                    <a:pt x="310" y="702"/>
                    <a:pt x="316" y="705"/>
                  </a:cubicBezTo>
                  <a:cubicBezTo>
                    <a:pt x="345" y="721"/>
                    <a:pt x="345" y="721"/>
                    <a:pt x="345" y="721"/>
                  </a:cubicBezTo>
                  <a:cubicBezTo>
                    <a:pt x="351" y="724"/>
                    <a:pt x="353" y="731"/>
                    <a:pt x="350" y="737"/>
                  </a:cubicBezTo>
                  <a:cubicBezTo>
                    <a:pt x="348" y="740"/>
                    <a:pt x="344" y="742"/>
                    <a:pt x="340" y="742"/>
                  </a:cubicBezTo>
                  <a:close/>
                  <a:moveTo>
                    <a:pt x="1011" y="720"/>
                  </a:moveTo>
                  <a:cubicBezTo>
                    <a:pt x="1007" y="720"/>
                    <a:pt x="1004" y="719"/>
                    <a:pt x="1002" y="716"/>
                  </a:cubicBezTo>
                  <a:cubicBezTo>
                    <a:pt x="982" y="688"/>
                    <a:pt x="982" y="688"/>
                    <a:pt x="982" y="688"/>
                  </a:cubicBezTo>
                  <a:cubicBezTo>
                    <a:pt x="979" y="683"/>
                    <a:pt x="980" y="676"/>
                    <a:pt x="985" y="672"/>
                  </a:cubicBezTo>
                  <a:cubicBezTo>
                    <a:pt x="990" y="668"/>
                    <a:pt x="998" y="670"/>
                    <a:pt x="1001" y="675"/>
                  </a:cubicBezTo>
                  <a:cubicBezTo>
                    <a:pt x="1020" y="703"/>
                    <a:pt x="1020" y="703"/>
                    <a:pt x="1020" y="703"/>
                  </a:cubicBezTo>
                  <a:cubicBezTo>
                    <a:pt x="1024" y="708"/>
                    <a:pt x="1023" y="715"/>
                    <a:pt x="1017" y="718"/>
                  </a:cubicBezTo>
                  <a:cubicBezTo>
                    <a:pt x="1015" y="720"/>
                    <a:pt x="1013" y="720"/>
                    <a:pt x="1011" y="720"/>
                  </a:cubicBezTo>
                  <a:close/>
                  <a:moveTo>
                    <a:pt x="281" y="710"/>
                  </a:moveTo>
                  <a:cubicBezTo>
                    <a:pt x="279" y="710"/>
                    <a:pt x="277" y="709"/>
                    <a:pt x="275" y="708"/>
                  </a:cubicBezTo>
                  <a:cubicBezTo>
                    <a:pt x="245" y="692"/>
                    <a:pt x="245" y="692"/>
                    <a:pt x="245" y="692"/>
                  </a:cubicBezTo>
                  <a:cubicBezTo>
                    <a:pt x="240" y="689"/>
                    <a:pt x="238" y="682"/>
                    <a:pt x="241" y="676"/>
                  </a:cubicBezTo>
                  <a:cubicBezTo>
                    <a:pt x="244" y="671"/>
                    <a:pt x="251" y="669"/>
                    <a:pt x="256" y="672"/>
                  </a:cubicBezTo>
                  <a:cubicBezTo>
                    <a:pt x="286" y="688"/>
                    <a:pt x="286" y="688"/>
                    <a:pt x="286" y="688"/>
                  </a:cubicBezTo>
                  <a:cubicBezTo>
                    <a:pt x="292" y="691"/>
                    <a:pt x="294" y="698"/>
                    <a:pt x="291" y="704"/>
                  </a:cubicBezTo>
                  <a:cubicBezTo>
                    <a:pt x="288" y="708"/>
                    <a:pt x="285" y="710"/>
                    <a:pt x="281" y="710"/>
                  </a:cubicBezTo>
                  <a:close/>
                  <a:moveTo>
                    <a:pt x="221" y="677"/>
                  </a:moveTo>
                  <a:cubicBezTo>
                    <a:pt x="219" y="677"/>
                    <a:pt x="217" y="676"/>
                    <a:pt x="216" y="676"/>
                  </a:cubicBezTo>
                  <a:cubicBezTo>
                    <a:pt x="186" y="659"/>
                    <a:pt x="186" y="659"/>
                    <a:pt x="186" y="659"/>
                  </a:cubicBezTo>
                  <a:cubicBezTo>
                    <a:pt x="181" y="656"/>
                    <a:pt x="179" y="649"/>
                    <a:pt x="182" y="644"/>
                  </a:cubicBezTo>
                  <a:cubicBezTo>
                    <a:pt x="185" y="638"/>
                    <a:pt x="191" y="636"/>
                    <a:pt x="197" y="639"/>
                  </a:cubicBezTo>
                  <a:cubicBezTo>
                    <a:pt x="227" y="656"/>
                    <a:pt x="227" y="656"/>
                    <a:pt x="227" y="656"/>
                  </a:cubicBezTo>
                  <a:cubicBezTo>
                    <a:pt x="232" y="659"/>
                    <a:pt x="234" y="666"/>
                    <a:pt x="231" y="671"/>
                  </a:cubicBezTo>
                  <a:cubicBezTo>
                    <a:pt x="229" y="675"/>
                    <a:pt x="225" y="677"/>
                    <a:pt x="221" y="677"/>
                  </a:cubicBezTo>
                  <a:close/>
                  <a:moveTo>
                    <a:pt x="973" y="665"/>
                  </a:moveTo>
                  <a:cubicBezTo>
                    <a:pt x="969" y="665"/>
                    <a:pt x="965" y="663"/>
                    <a:pt x="963" y="660"/>
                  </a:cubicBezTo>
                  <a:cubicBezTo>
                    <a:pt x="944" y="632"/>
                    <a:pt x="944" y="632"/>
                    <a:pt x="944" y="632"/>
                  </a:cubicBezTo>
                  <a:cubicBezTo>
                    <a:pt x="940" y="627"/>
                    <a:pt x="942" y="620"/>
                    <a:pt x="947" y="616"/>
                  </a:cubicBezTo>
                  <a:cubicBezTo>
                    <a:pt x="952" y="613"/>
                    <a:pt x="959" y="614"/>
                    <a:pt x="963" y="619"/>
                  </a:cubicBezTo>
                  <a:cubicBezTo>
                    <a:pt x="982" y="647"/>
                    <a:pt x="982" y="647"/>
                    <a:pt x="982" y="647"/>
                  </a:cubicBezTo>
                  <a:cubicBezTo>
                    <a:pt x="985" y="652"/>
                    <a:pt x="984" y="659"/>
                    <a:pt x="979" y="663"/>
                  </a:cubicBezTo>
                  <a:cubicBezTo>
                    <a:pt x="977" y="664"/>
                    <a:pt x="975" y="665"/>
                    <a:pt x="973" y="665"/>
                  </a:cubicBezTo>
                  <a:close/>
                  <a:moveTo>
                    <a:pt x="162" y="644"/>
                  </a:moveTo>
                  <a:cubicBezTo>
                    <a:pt x="160" y="644"/>
                    <a:pt x="158" y="644"/>
                    <a:pt x="156" y="643"/>
                  </a:cubicBezTo>
                  <a:cubicBezTo>
                    <a:pt x="127" y="626"/>
                    <a:pt x="127" y="626"/>
                    <a:pt x="127" y="626"/>
                  </a:cubicBezTo>
                  <a:cubicBezTo>
                    <a:pt x="121" y="623"/>
                    <a:pt x="119" y="616"/>
                    <a:pt x="122" y="611"/>
                  </a:cubicBezTo>
                  <a:cubicBezTo>
                    <a:pt x="125" y="605"/>
                    <a:pt x="132" y="604"/>
                    <a:pt x="138" y="607"/>
                  </a:cubicBezTo>
                  <a:cubicBezTo>
                    <a:pt x="167" y="623"/>
                    <a:pt x="167" y="623"/>
                    <a:pt x="167" y="623"/>
                  </a:cubicBezTo>
                  <a:cubicBezTo>
                    <a:pt x="173" y="626"/>
                    <a:pt x="175" y="633"/>
                    <a:pt x="172" y="638"/>
                  </a:cubicBezTo>
                  <a:cubicBezTo>
                    <a:pt x="170" y="642"/>
                    <a:pt x="166" y="644"/>
                    <a:pt x="162" y="644"/>
                  </a:cubicBezTo>
                  <a:close/>
                  <a:moveTo>
                    <a:pt x="102" y="611"/>
                  </a:moveTo>
                  <a:cubicBezTo>
                    <a:pt x="100" y="611"/>
                    <a:pt x="99" y="611"/>
                    <a:pt x="97" y="610"/>
                  </a:cubicBezTo>
                  <a:cubicBezTo>
                    <a:pt x="67" y="594"/>
                    <a:pt x="67" y="594"/>
                    <a:pt x="67" y="594"/>
                  </a:cubicBezTo>
                  <a:cubicBezTo>
                    <a:pt x="62" y="591"/>
                    <a:pt x="60" y="584"/>
                    <a:pt x="63" y="578"/>
                  </a:cubicBezTo>
                  <a:cubicBezTo>
                    <a:pt x="66" y="573"/>
                    <a:pt x="73" y="571"/>
                    <a:pt x="78" y="574"/>
                  </a:cubicBezTo>
                  <a:cubicBezTo>
                    <a:pt x="108" y="590"/>
                    <a:pt x="108" y="590"/>
                    <a:pt x="108" y="590"/>
                  </a:cubicBezTo>
                  <a:cubicBezTo>
                    <a:pt x="113" y="593"/>
                    <a:pt x="115" y="600"/>
                    <a:pt x="112" y="606"/>
                  </a:cubicBezTo>
                  <a:cubicBezTo>
                    <a:pt x="110" y="609"/>
                    <a:pt x="106" y="611"/>
                    <a:pt x="102" y="611"/>
                  </a:cubicBezTo>
                  <a:close/>
                  <a:moveTo>
                    <a:pt x="934" y="609"/>
                  </a:moveTo>
                  <a:cubicBezTo>
                    <a:pt x="930" y="609"/>
                    <a:pt x="927" y="607"/>
                    <a:pt x="925" y="604"/>
                  </a:cubicBezTo>
                  <a:cubicBezTo>
                    <a:pt x="905" y="576"/>
                    <a:pt x="905" y="576"/>
                    <a:pt x="905" y="576"/>
                  </a:cubicBezTo>
                  <a:cubicBezTo>
                    <a:pt x="902" y="571"/>
                    <a:pt x="903" y="564"/>
                    <a:pt x="908" y="561"/>
                  </a:cubicBezTo>
                  <a:cubicBezTo>
                    <a:pt x="913" y="557"/>
                    <a:pt x="921" y="558"/>
                    <a:pt x="924" y="563"/>
                  </a:cubicBezTo>
                  <a:cubicBezTo>
                    <a:pt x="943" y="591"/>
                    <a:pt x="943" y="591"/>
                    <a:pt x="943" y="591"/>
                  </a:cubicBezTo>
                  <a:cubicBezTo>
                    <a:pt x="947" y="596"/>
                    <a:pt x="946" y="604"/>
                    <a:pt x="940" y="607"/>
                  </a:cubicBezTo>
                  <a:cubicBezTo>
                    <a:pt x="938" y="608"/>
                    <a:pt x="936" y="609"/>
                    <a:pt x="934" y="609"/>
                  </a:cubicBezTo>
                  <a:close/>
                  <a:moveTo>
                    <a:pt x="43" y="579"/>
                  </a:moveTo>
                  <a:cubicBezTo>
                    <a:pt x="41" y="579"/>
                    <a:pt x="39" y="578"/>
                    <a:pt x="37" y="577"/>
                  </a:cubicBezTo>
                  <a:cubicBezTo>
                    <a:pt x="8" y="561"/>
                    <a:pt x="8" y="561"/>
                    <a:pt x="8" y="561"/>
                  </a:cubicBezTo>
                  <a:cubicBezTo>
                    <a:pt x="2" y="558"/>
                    <a:pt x="0" y="551"/>
                    <a:pt x="3" y="545"/>
                  </a:cubicBezTo>
                  <a:cubicBezTo>
                    <a:pt x="6" y="540"/>
                    <a:pt x="13" y="538"/>
                    <a:pt x="19" y="541"/>
                  </a:cubicBezTo>
                  <a:cubicBezTo>
                    <a:pt x="48" y="557"/>
                    <a:pt x="48" y="557"/>
                    <a:pt x="48" y="557"/>
                  </a:cubicBezTo>
                  <a:cubicBezTo>
                    <a:pt x="54" y="560"/>
                    <a:pt x="56" y="567"/>
                    <a:pt x="53" y="573"/>
                  </a:cubicBezTo>
                  <a:cubicBezTo>
                    <a:pt x="51" y="576"/>
                    <a:pt x="47" y="579"/>
                    <a:pt x="43" y="579"/>
                  </a:cubicBezTo>
                  <a:close/>
                  <a:moveTo>
                    <a:pt x="895" y="553"/>
                  </a:moveTo>
                  <a:cubicBezTo>
                    <a:pt x="892" y="553"/>
                    <a:pt x="888" y="552"/>
                    <a:pt x="886" y="549"/>
                  </a:cubicBezTo>
                  <a:cubicBezTo>
                    <a:pt x="867" y="521"/>
                    <a:pt x="867" y="521"/>
                    <a:pt x="867" y="521"/>
                  </a:cubicBezTo>
                  <a:cubicBezTo>
                    <a:pt x="863" y="516"/>
                    <a:pt x="865" y="508"/>
                    <a:pt x="870" y="505"/>
                  </a:cubicBezTo>
                  <a:cubicBezTo>
                    <a:pt x="875" y="501"/>
                    <a:pt x="882" y="503"/>
                    <a:pt x="886" y="508"/>
                  </a:cubicBezTo>
                  <a:cubicBezTo>
                    <a:pt x="905" y="536"/>
                    <a:pt x="905" y="536"/>
                    <a:pt x="905" y="536"/>
                  </a:cubicBezTo>
                  <a:cubicBezTo>
                    <a:pt x="908" y="541"/>
                    <a:pt x="907" y="548"/>
                    <a:pt x="902" y="551"/>
                  </a:cubicBezTo>
                  <a:cubicBezTo>
                    <a:pt x="900" y="553"/>
                    <a:pt x="898" y="553"/>
                    <a:pt x="895" y="553"/>
                  </a:cubicBezTo>
                  <a:close/>
                  <a:moveTo>
                    <a:pt x="857" y="498"/>
                  </a:moveTo>
                  <a:cubicBezTo>
                    <a:pt x="853" y="498"/>
                    <a:pt x="850" y="496"/>
                    <a:pt x="848" y="493"/>
                  </a:cubicBezTo>
                  <a:cubicBezTo>
                    <a:pt x="828" y="465"/>
                    <a:pt x="828" y="465"/>
                    <a:pt x="828" y="465"/>
                  </a:cubicBezTo>
                  <a:cubicBezTo>
                    <a:pt x="825" y="460"/>
                    <a:pt x="826" y="453"/>
                    <a:pt x="831" y="449"/>
                  </a:cubicBezTo>
                  <a:cubicBezTo>
                    <a:pt x="836" y="446"/>
                    <a:pt x="843" y="447"/>
                    <a:pt x="847" y="452"/>
                  </a:cubicBezTo>
                  <a:cubicBezTo>
                    <a:pt x="866" y="480"/>
                    <a:pt x="866" y="480"/>
                    <a:pt x="866" y="480"/>
                  </a:cubicBezTo>
                  <a:cubicBezTo>
                    <a:pt x="870" y="485"/>
                    <a:pt x="869" y="492"/>
                    <a:pt x="863" y="496"/>
                  </a:cubicBezTo>
                  <a:cubicBezTo>
                    <a:pt x="861" y="497"/>
                    <a:pt x="859" y="498"/>
                    <a:pt x="857" y="498"/>
                  </a:cubicBezTo>
                  <a:close/>
                  <a:moveTo>
                    <a:pt x="818" y="442"/>
                  </a:moveTo>
                  <a:cubicBezTo>
                    <a:pt x="815" y="442"/>
                    <a:pt x="811" y="440"/>
                    <a:pt x="809" y="437"/>
                  </a:cubicBezTo>
                  <a:cubicBezTo>
                    <a:pt x="790" y="409"/>
                    <a:pt x="790" y="409"/>
                    <a:pt x="790" y="409"/>
                  </a:cubicBezTo>
                  <a:cubicBezTo>
                    <a:pt x="786" y="404"/>
                    <a:pt x="788" y="397"/>
                    <a:pt x="793" y="394"/>
                  </a:cubicBezTo>
                  <a:cubicBezTo>
                    <a:pt x="798" y="390"/>
                    <a:pt x="805" y="391"/>
                    <a:pt x="809" y="396"/>
                  </a:cubicBezTo>
                  <a:cubicBezTo>
                    <a:pt x="828" y="424"/>
                    <a:pt x="828" y="424"/>
                    <a:pt x="828" y="424"/>
                  </a:cubicBezTo>
                  <a:cubicBezTo>
                    <a:pt x="831" y="429"/>
                    <a:pt x="830" y="436"/>
                    <a:pt x="825" y="440"/>
                  </a:cubicBezTo>
                  <a:cubicBezTo>
                    <a:pt x="823" y="441"/>
                    <a:pt x="821" y="442"/>
                    <a:pt x="818" y="442"/>
                  </a:cubicBezTo>
                  <a:close/>
                  <a:moveTo>
                    <a:pt x="780" y="386"/>
                  </a:moveTo>
                  <a:cubicBezTo>
                    <a:pt x="776" y="386"/>
                    <a:pt x="773" y="385"/>
                    <a:pt x="771" y="381"/>
                  </a:cubicBezTo>
                  <a:cubicBezTo>
                    <a:pt x="751" y="354"/>
                    <a:pt x="751" y="354"/>
                    <a:pt x="751" y="354"/>
                  </a:cubicBezTo>
                  <a:cubicBezTo>
                    <a:pt x="748" y="348"/>
                    <a:pt x="749" y="341"/>
                    <a:pt x="754" y="338"/>
                  </a:cubicBezTo>
                  <a:cubicBezTo>
                    <a:pt x="759" y="334"/>
                    <a:pt x="766" y="336"/>
                    <a:pt x="770" y="341"/>
                  </a:cubicBezTo>
                  <a:cubicBezTo>
                    <a:pt x="789" y="369"/>
                    <a:pt x="789" y="369"/>
                    <a:pt x="789" y="369"/>
                  </a:cubicBezTo>
                  <a:cubicBezTo>
                    <a:pt x="793" y="374"/>
                    <a:pt x="792" y="381"/>
                    <a:pt x="786" y="384"/>
                  </a:cubicBezTo>
                  <a:cubicBezTo>
                    <a:pt x="784" y="386"/>
                    <a:pt x="782" y="386"/>
                    <a:pt x="780" y="386"/>
                  </a:cubicBezTo>
                  <a:close/>
                  <a:moveTo>
                    <a:pt x="741" y="331"/>
                  </a:moveTo>
                  <a:cubicBezTo>
                    <a:pt x="738" y="331"/>
                    <a:pt x="734" y="329"/>
                    <a:pt x="732" y="326"/>
                  </a:cubicBezTo>
                  <a:cubicBezTo>
                    <a:pt x="713" y="298"/>
                    <a:pt x="713" y="298"/>
                    <a:pt x="713" y="298"/>
                  </a:cubicBezTo>
                  <a:cubicBezTo>
                    <a:pt x="709" y="293"/>
                    <a:pt x="711" y="286"/>
                    <a:pt x="716" y="282"/>
                  </a:cubicBezTo>
                  <a:cubicBezTo>
                    <a:pt x="721" y="279"/>
                    <a:pt x="728" y="280"/>
                    <a:pt x="732" y="285"/>
                  </a:cubicBezTo>
                  <a:cubicBezTo>
                    <a:pt x="751" y="313"/>
                    <a:pt x="751" y="313"/>
                    <a:pt x="751" y="313"/>
                  </a:cubicBezTo>
                  <a:cubicBezTo>
                    <a:pt x="754" y="318"/>
                    <a:pt x="753" y="325"/>
                    <a:pt x="748" y="329"/>
                  </a:cubicBezTo>
                  <a:cubicBezTo>
                    <a:pt x="746" y="330"/>
                    <a:pt x="744" y="331"/>
                    <a:pt x="741" y="331"/>
                  </a:cubicBezTo>
                  <a:close/>
                  <a:moveTo>
                    <a:pt x="703" y="275"/>
                  </a:moveTo>
                  <a:cubicBezTo>
                    <a:pt x="699" y="275"/>
                    <a:pt x="696" y="273"/>
                    <a:pt x="694" y="270"/>
                  </a:cubicBezTo>
                  <a:cubicBezTo>
                    <a:pt x="674" y="242"/>
                    <a:pt x="674" y="242"/>
                    <a:pt x="674" y="242"/>
                  </a:cubicBezTo>
                  <a:cubicBezTo>
                    <a:pt x="671" y="237"/>
                    <a:pt x="672" y="230"/>
                    <a:pt x="677" y="227"/>
                  </a:cubicBezTo>
                  <a:cubicBezTo>
                    <a:pt x="682" y="223"/>
                    <a:pt x="689" y="224"/>
                    <a:pt x="693" y="229"/>
                  </a:cubicBezTo>
                  <a:cubicBezTo>
                    <a:pt x="712" y="257"/>
                    <a:pt x="712" y="257"/>
                    <a:pt x="712" y="257"/>
                  </a:cubicBezTo>
                  <a:cubicBezTo>
                    <a:pt x="716" y="262"/>
                    <a:pt x="715" y="269"/>
                    <a:pt x="709" y="273"/>
                  </a:cubicBezTo>
                  <a:cubicBezTo>
                    <a:pt x="707" y="274"/>
                    <a:pt x="705" y="275"/>
                    <a:pt x="703" y="275"/>
                  </a:cubicBezTo>
                  <a:close/>
                  <a:moveTo>
                    <a:pt x="664" y="219"/>
                  </a:moveTo>
                  <a:cubicBezTo>
                    <a:pt x="661" y="219"/>
                    <a:pt x="657" y="218"/>
                    <a:pt x="655" y="214"/>
                  </a:cubicBezTo>
                  <a:cubicBezTo>
                    <a:pt x="636" y="187"/>
                    <a:pt x="636" y="187"/>
                    <a:pt x="636" y="187"/>
                  </a:cubicBezTo>
                  <a:cubicBezTo>
                    <a:pt x="632" y="181"/>
                    <a:pt x="634" y="174"/>
                    <a:pt x="639" y="171"/>
                  </a:cubicBezTo>
                  <a:cubicBezTo>
                    <a:pt x="644" y="167"/>
                    <a:pt x="651" y="169"/>
                    <a:pt x="655" y="174"/>
                  </a:cubicBezTo>
                  <a:cubicBezTo>
                    <a:pt x="674" y="202"/>
                    <a:pt x="674" y="202"/>
                    <a:pt x="674" y="202"/>
                  </a:cubicBezTo>
                  <a:cubicBezTo>
                    <a:pt x="677" y="207"/>
                    <a:pt x="676" y="214"/>
                    <a:pt x="671" y="217"/>
                  </a:cubicBezTo>
                  <a:cubicBezTo>
                    <a:pt x="669" y="219"/>
                    <a:pt x="667" y="219"/>
                    <a:pt x="664" y="219"/>
                  </a:cubicBezTo>
                  <a:close/>
                  <a:moveTo>
                    <a:pt x="626" y="164"/>
                  </a:moveTo>
                  <a:cubicBezTo>
                    <a:pt x="622" y="164"/>
                    <a:pt x="619" y="162"/>
                    <a:pt x="617" y="159"/>
                  </a:cubicBezTo>
                  <a:cubicBezTo>
                    <a:pt x="597" y="131"/>
                    <a:pt x="597" y="131"/>
                    <a:pt x="597" y="131"/>
                  </a:cubicBezTo>
                  <a:cubicBezTo>
                    <a:pt x="594" y="126"/>
                    <a:pt x="595" y="119"/>
                    <a:pt x="600" y="115"/>
                  </a:cubicBezTo>
                  <a:cubicBezTo>
                    <a:pt x="605" y="112"/>
                    <a:pt x="612" y="113"/>
                    <a:pt x="616" y="118"/>
                  </a:cubicBezTo>
                  <a:cubicBezTo>
                    <a:pt x="635" y="146"/>
                    <a:pt x="635" y="146"/>
                    <a:pt x="635" y="146"/>
                  </a:cubicBezTo>
                  <a:cubicBezTo>
                    <a:pt x="639" y="151"/>
                    <a:pt x="638" y="158"/>
                    <a:pt x="632" y="162"/>
                  </a:cubicBezTo>
                  <a:cubicBezTo>
                    <a:pt x="630" y="163"/>
                    <a:pt x="628" y="164"/>
                    <a:pt x="626" y="164"/>
                  </a:cubicBezTo>
                  <a:close/>
                  <a:moveTo>
                    <a:pt x="587" y="108"/>
                  </a:moveTo>
                  <a:cubicBezTo>
                    <a:pt x="584" y="108"/>
                    <a:pt x="580" y="106"/>
                    <a:pt x="578" y="103"/>
                  </a:cubicBezTo>
                  <a:cubicBezTo>
                    <a:pt x="559" y="75"/>
                    <a:pt x="559" y="75"/>
                    <a:pt x="559" y="75"/>
                  </a:cubicBezTo>
                  <a:cubicBezTo>
                    <a:pt x="555" y="70"/>
                    <a:pt x="557" y="63"/>
                    <a:pt x="562" y="59"/>
                  </a:cubicBezTo>
                  <a:cubicBezTo>
                    <a:pt x="567" y="56"/>
                    <a:pt x="574" y="57"/>
                    <a:pt x="578" y="62"/>
                  </a:cubicBezTo>
                  <a:cubicBezTo>
                    <a:pt x="597" y="90"/>
                    <a:pt x="597" y="90"/>
                    <a:pt x="597" y="90"/>
                  </a:cubicBezTo>
                  <a:cubicBezTo>
                    <a:pt x="600" y="95"/>
                    <a:pt x="599" y="102"/>
                    <a:pt x="594" y="106"/>
                  </a:cubicBezTo>
                  <a:cubicBezTo>
                    <a:pt x="592" y="107"/>
                    <a:pt x="590" y="108"/>
                    <a:pt x="587" y="108"/>
                  </a:cubicBezTo>
                  <a:close/>
                  <a:moveTo>
                    <a:pt x="549" y="52"/>
                  </a:moveTo>
                  <a:cubicBezTo>
                    <a:pt x="545" y="52"/>
                    <a:pt x="542" y="51"/>
                    <a:pt x="540" y="47"/>
                  </a:cubicBezTo>
                  <a:cubicBezTo>
                    <a:pt x="520" y="20"/>
                    <a:pt x="520" y="20"/>
                    <a:pt x="520" y="20"/>
                  </a:cubicBezTo>
                  <a:cubicBezTo>
                    <a:pt x="517" y="14"/>
                    <a:pt x="518" y="7"/>
                    <a:pt x="523" y="4"/>
                  </a:cubicBezTo>
                  <a:cubicBezTo>
                    <a:pt x="528" y="0"/>
                    <a:pt x="535" y="2"/>
                    <a:pt x="539" y="7"/>
                  </a:cubicBezTo>
                  <a:cubicBezTo>
                    <a:pt x="558" y="35"/>
                    <a:pt x="558" y="35"/>
                    <a:pt x="558" y="35"/>
                  </a:cubicBezTo>
                  <a:cubicBezTo>
                    <a:pt x="562" y="40"/>
                    <a:pt x="561" y="47"/>
                    <a:pt x="555" y="50"/>
                  </a:cubicBezTo>
                  <a:cubicBezTo>
                    <a:pt x="553" y="52"/>
                    <a:pt x="551" y="52"/>
                    <a:pt x="549" y="52"/>
                  </a:cubicBezTo>
                  <a:close/>
                </a:path>
              </a:pathLst>
            </a:custGeom>
            <a:solidFill>
              <a:srgbClr val="8C8C8C"/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7" name="ïṥḻídé">
              <a:extLst>
                <a:ext uri="{FF2B5EF4-FFF2-40B4-BE49-F238E27FC236}">
                  <a16:creationId xmlns:a16="http://schemas.microsoft.com/office/drawing/2014/main" id="{054A3310-37E8-196E-9869-7D50D5CE478B}"/>
                </a:ext>
              </a:extLst>
            </p:cNvPr>
            <p:cNvSpPr/>
            <p:nvPr/>
          </p:nvSpPr>
          <p:spPr bwMode="auto">
            <a:xfrm>
              <a:off x="2146698" y="4260194"/>
              <a:ext cx="106763" cy="83768"/>
            </a:xfrm>
            <a:custGeom>
              <a:avLst/>
              <a:gdLst/>
              <a:ahLst/>
              <a:cxnLst>
                <a:cxn ang="0">
                  <a:pos x="42" y="42"/>
                </a:cxn>
                <a:cxn ang="0">
                  <a:pos x="36" y="41"/>
                </a:cxn>
                <a:cxn ang="0">
                  <a:pos x="24" y="34"/>
                </a:cxn>
                <a:cxn ang="0">
                  <a:pos x="21" y="32"/>
                </a:cxn>
                <a:cxn ang="0">
                  <a:pos x="19" y="31"/>
                </a:cxn>
                <a:cxn ang="0">
                  <a:pos x="6" y="23"/>
                </a:cxn>
                <a:cxn ang="0">
                  <a:pos x="3" y="7"/>
                </a:cxn>
                <a:cxn ang="0">
                  <a:pos x="19" y="4"/>
                </a:cxn>
                <a:cxn ang="0">
                  <a:pos x="33" y="13"/>
                </a:cxn>
                <a:cxn ang="0">
                  <a:pos x="34" y="13"/>
                </a:cxn>
                <a:cxn ang="0">
                  <a:pos x="36" y="14"/>
                </a:cxn>
                <a:cxn ang="0">
                  <a:pos x="47" y="21"/>
                </a:cxn>
                <a:cxn ang="0">
                  <a:pos x="52" y="36"/>
                </a:cxn>
                <a:cxn ang="0">
                  <a:pos x="42" y="42"/>
                </a:cxn>
              </a:cxnLst>
              <a:rect l="0" t="0" r="r" b="b"/>
              <a:pathLst>
                <a:path w="55" h="42">
                  <a:moveTo>
                    <a:pt x="42" y="42"/>
                  </a:moveTo>
                  <a:cubicBezTo>
                    <a:pt x="40" y="42"/>
                    <a:pt x="38" y="42"/>
                    <a:pt x="36" y="41"/>
                  </a:cubicBezTo>
                  <a:cubicBezTo>
                    <a:pt x="32" y="39"/>
                    <a:pt x="28" y="36"/>
                    <a:pt x="24" y="34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1" y="32"/>
                    <a:pt x="20" y="31"/>
                    <a:pt x="19" y="31"/>
                  </a:cubicBezTo>
                  <a:cubicBezTo>
                    <a:pt x="15" y="28"/>
                    <a:pt x="11" y="25"/>
                    <a:pt x="6" y="23"/>
                  </a:cubicBezTo>
                  <a:cubicBezTo>
                    <a:pt x="1" y="19"/>
                    <a:pt x="0" y="12"/>
                    <a:pt x="3" y="7"/>
                  </a:cubicBezTo>
                  <a:cubicBezTo>
                    <a:pt x="7" y="2"/>
                    <a:pt x="14" y="0"/>
                    <a:pt x="19" y="4"/>
                  </a:cubicBezTo>
                  <a:cubicBezTo>
                    <a:pt x="24" y="7"/>
                    <a:pt x="28" y="10"/>
                    <a:pt x="33" y="13"/>
                  </a:cubicBezTo>
                  <a:cubicBezTo>
                    <a:pt x="33" y="13"/>
                    <a:pt x="34" y="13"/>
                    <a:pt x="34" y="13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40" y="17"/>
                    <a:pt x="43" y="19"/>
                    <a:pt x="47" y="21"/>
                  </a:cubicBezTo>
                  <a:cubicBezTo>
                    <a:pt x="53" y="24"/>
                    <a:pt x="55" y="31"/>
                    <a:pt x="52" y="36"/>
                  </a:cubicBezTo>
                  <a:cubicBezTo>
                    <a:pt x="49" y="40"/>
                    <a:pt x="46" y="42"/>
                    <a:pt x="42" y="42"/>
                  </a:cubicBezTo>
                  <a:close/>
                </a:path>
              </a:pathLst>
            </a:custGeom>
            <a:solidFill>
              <a:srgbClr val="8C8C8C"/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8" name="îsliḓé">
              <a:extLst>
                <a:ext uri="{FF2B5EF4-FFF2-40B4-BE49-F238E27FC236}">
                  <a16:creationId xmlns:a16="http://schemas.microsoft.com/office/drawing/2014/main" id="{77D743E7-D1BB-8313-C5B8-C6EA0722A965}"/>
                </a:ext>
              </a:extLst>
            </p:cNvPr>
            <p:cNvSpPr/>
            <p:nvPr/>
          </p:nvSpPr>
          <p:spPr bwMode="auto">
            <a:xfrm>
              <a:off x="1805057" y="2845996"/>
              <a:ext cx="1401058" cy="1424053"/>
            </a:xfrm>
            <a:custGeom>
              <a:avLst/>
              <a:gdLst/>
              <a:ahLst/>
              <a:cxnLst>
                <a:cxn ang="0">
                  <a:pos x="133" y="704"/>
                </a:cxn>
                <a:cxn ang="0">
                  <a:pos x="141" y="681"/>
                </a:cxn>
                <a:cxn ang="0">
                  <a:pos x="168" y="718"/>
                </a:cxn>
                <a:cxn ang="0">
                  <a:pos x="102" y="673"/>
                </a:cxn>
                <a:cxn ang="0">
                  <a:pos x="99" y="633"/>
                </a:cxn>
                <a:cxn ang="0">
                  <a:pos x="110" y="677"/>
                </a:cxn>
                <a:cxn ang="0">
                  <a:pos x="44" y="588"/>
                </a:cxn>
                <a:cxn ang="0">
                  <a:pos x="80" y="606"/>
                </a:cxn>
                <a:cxn ang="0">
                  <a:pos x="40" y="564"/>
                </a:cxn>
                <a:cxn ang="0">
                  <a:pos x="26" y="510"/>
                </a:cxn>
                <a:cxn ang="0">
                  <a:pos x="45" y="563"/>
                </a:cxn>
                <a:cxn ang="0">
                  <a:pos x="10" y="491"/>
                </a:cxn>
                <a:cxn ang="0">
                  <a:pos x="26" y="454"/>
                </a:cxn>
                <a:cxn ang="0">
                  <a:pos x="21" y="500"/>
                </a:cxn>
                <a:cxn ang="0">
                  <a:pos x="0" y="404"/>
                </a:cxn>
                <a:cxn ang="0">
                  <a:pos x="23" y="390"/>
                </a:cxn>
                <a:cxn ang="0">
                  <a:pos x="13" y="434"/>
                </a:cxn>
                <a:cxn ang="0">
                  <a:pos x="13" y="367"/>
                </a:cxn>
                <a:cxn ang="0">
                  <a:pos x="22" y="312"/>
                </a:cxn>
                <a:cxn ang="0">
                  <a:pos x="15" y="367"/>
                </a:cxn>
                <a:cxn ang="0">
                  <a:pos x="18" y="287"/>
                </a:cxn>
                <a:cxn ang="0">
                  <a:pos x="50" y="263"/>
                </a:cxn>
                <a:cxn ang="0">
                  <a:pos x="53" y="240"/>
                </a:cxn>
                <a:cxn ang="0">
                  <a:pos x="60" y="193"/>
                </a:cxn>
                <a:cxn ang="0">
                  <a:pos x="63" y="234"/>
                </a:cxn>
                <a:cxn ang="0">
                  <a:pos x="81" y="181"/>
                </a:cxn>
                <a:cxn ang="0">
                  <a:pos x="116" y="137"/>
                </a:cxn>
                <a:cxn ang="0">
                  <a:pos x="88" y="183"/>
                </a:cxn>
                <a:cxn ang="0">
                  <a:pos x="668" y="128"/>
                </a:cxn>
                <a:cxn ang="0">
                  <a:pos x="707" y="137"/>
                </a:cxn>
                <a:cxn ang="0">
                  <a:pos x="132" y="133"/>
                </a:cxn>
                <a:cxn ang="0">
                  <a:pos x="149" y="90"/>
                </a:cxn>
                <a:cxn ang="0">
                  <a:pos x="140" y="130"/>
                </a:cxn>
                <a:cxn ang="0">
                  <a:pos x="643" y="107"/>
                </a:cxn>
                <a:cxn ang="0">
                  <a:pos x="630" y="69"/>
                </a:cxn>
                <a:cxn ang="0">
                  <a:pos x="650" y="109"/>
                </a:cxn>
                <a:cxn ang="0">
                  <a:pos x="177" y="70"/>
                </a:cxn>
                <a:cxn ang="0">
                  <a:pos x="217" y="71"/>
                </a:cxn>
                <a:cxn ang="0">
                  <a:pos x="595" y="72"/>
                </a:cxn>
                <a:cxn ang="0">
                  <a:pos x="555" y="41"/>
                </a:cxn>
                <a:cxn ang="0">
                  <a:pos x="605" y="66"/>
                </a:cxn>
                <a:cxn ang="0">
                  <a:pos x="231" y="51"/>
                </a:cxn>
                <a:cxn ang="0">
                  <a:pos x="283" y="30"/>
                </a:cxn>
                <a:cxn ang="0">
                  <a:pos x="241" y="58"/>
                </a:cxn>
                <a:cxn ang="0">
                  <a:pos x="500" y="34"/>
                </a:cxn>
                <a:cxn ang="0">
                  <a:pos x="538" y="23"/>
                </a:cxn>
                <a:cxn ang="0">
                  <a:pos x="304" y="35"/>
                </a:cxn>
                <a:cxn ang="0">
                  <a:pos x="335" y="6"/>
                </a:cxn>
                <a:cxn ang="0">
                  <a:pos x="307" y="35"/>
                </a:cxn>
                <a:cxn ang="0">
                  <a:pos x="468" y="28"/>
                </a:cxn>
                <a:cxn ang="0">
                  <a:pos x="438" y="1"/>
                </a:cxn>
                <a:cxn ang="0">
                  <a:pos x="470" y="28"/>
                </a:cxn>
                <a:cxn ang="0">
                  <a:pos x="369" y="1"/>
                </a:cxn>
                <a:cxn ang="0">
                  <a:pos x="415" y="11"/>
                </a:cxn>
                <a:cxn ang="0">
                  <a:pos x="370" y="24"/>
                </a:cxn>
              </a:cxnLst>
              <a:rect l="0" t="0" r="r" b="b"/>
              <a:pathLst>
                <a:path w="711" h="723">
                  <a:moveTo>
                    <a:pt x="159" y="723"/>
                  </a:moveTo>
                  <a:cubicBezTo>
                    <a:pt x="156" y="723"/>
                    <a:pt x="154" y="722"/>
                    <a:pt x="152" y="720"/>
                  </a:cubicBezTo>
                  <a:cubicBezTo>
                    <a:pt x="145" y="715"/>
                    <a:pt x="139" y="709"/>
                    <a:pt x="133" y="704"/>
                  </a:cubicBezTo>
                  <a:cubicBezTo>
                    <a:pt x="130" y="702"/>
                    <a:pt x="128" y="700"/>
                    <a:pt x="126" y="698"/>
                  </a:cubicBezTo>
                  <a:cubicBezTo>
                    <a:pt x="121" y="693"/>
                    <a:pt x="121" y="686"/>
                    <a:pt x="125" y="681"/>
                  </a:cubicBezTo>
                  <a:cubicBezTo>
                    <a:pt x="130" y="677"/>
                    <a:pt x="137" y="677"/>
                    <a:pt x="141" y="681"/>
                  </a:cubicBezTo>
                  <a:cubicBezTo>
                    <a:pt x="144" y="683"/>
                    <a:pt x="146" y="685"/>
                    <a:pt x="148" y="687"/>
                  </a:cubicBezTo>
                  <a:cubicBezTo>
                    <a:pt x="154" y="692"/>
                    <a:pt x="160" y="698"/>
                    <a:pt x="166" y="702"/>
                  </a:cubicBezTo>
                  <a:cubicBezTo>
                    <a:pt x="171" y="706"/>
                    <a:pt x="172" y="714"/>
                    <a:pt x="168" y="718"/>
                  </a:cubicBezTo>
                  <a:cubicBezTo>
                    <a:pt x="165" y="721"/>
                    <a:pt x="162" y="723"/>
                    <a:pt x="159" y="723"/>
                  </a:cubicBezTo>
                  <a:close/>
                  <a:moveTo>
                    <a:pt x="110" y="677"/>
                  </a:moveTo>
                  <a:cubicBezTo>
                    <a:pt x="107" y="677"/>
                    <a:pt x="104" y="675"/>
                    <a:pt x="102" y="673"/>
                  </a:cubicBezTo>
                  <a:cubicBezTo>
                    <a:pt x="94" y="664"/>
                    <a:pt x="87" y="655"/>
                    <a:pt x="80" y="646"/>
                  </a:cubicBezTo>
                  <a:cubicBezTo>
                    <a:pt x="77" y="641"/>
                    <a:pt x="78" y="634"/>
                    <a:pt x="83" y="630"/>
                  </a:cubicBezTo>
                  <a:cubicBezTo>
                    <a:pt x="88" y="627"/>
                    <a:pt x="95" y="628"/>
                    <a:pt x="99" y="633"/>
                  </a:cubicBezTo>
                  <a:cubicBezTo>
                    <a:pt x="105" y="641"/>
                    <a:pt x="112" y="650"/>
                    <a:pt x="119" y="658"/>
                  </a:cubicBezTo>
                  <a:cubicBezTo>
                    <a:pt x="123" y="662"/>
                    <a:pt x="123" y="670"/>
                    <a:pt x="118" y="674"/>
                  </a:cubicBezTo>
                  <a:cubicBezTo>
                    <a:pt x="116" y="676"/>
                    <a:pt x="113" y="677"/>
                    <a:pt x="110" y="677"/>
                  </a:cubicBezTo>
                  <a:close/>
                  <a:moveTo>
                    <a:pt x="71" y="623"/>
                  </a:moveTo>
                  <a:cubicBezTo>
                    <a:pt x="67" y="623"/>
                    <a:pt x="63" y="621"/>
                    <a:pt x="61" y="618"/>
                  </a:cubicBezTo>
                  <a:cubicBezTo>
                    <a:pt x="55" y="608"/>
                    <a:pt x="49" y="598"/>
                    <a:pt x="44" y="588"/>
                  </a:cubicBezTo>
                  <a:cubicBezTo>
                    <a:pt x="41" y="582"/>
                    <a:pt x="44" y="575"/>
                    <a:pt x="49" y="573"/>
                  </a:cubicBezTo>
                  <a:cubicBezTo>
                    <a:pt x="55" y="570"/>
                    <a:pt x="62" y="572"/>
                    <a:pt x="64" y="578"/>
                  </a:cubicBezTo>
                  <a:cubicBezTo>
                    <a:pt x="69" y="587"/>
                    <a:pt x="75" y="597"/>
                    <a:pt x="80" y="606"/>
                  </a:cubicBezTo>
                  <a:cubicBezTo>
                    <a:pt x="84" y="611"/>
                    <a:pt x="82" y="618"/>
                    <a:pt x="77" y="621"/>
                  </a:cubicBezTo>
                  <a:cubicBezTo>
                    <a:pt x="75" y="623"/>
                    <a:pt x="73" y="623"/>
                    <a:pt x="71" y="623"/>
                  </a:cubicBezTo>
                  <a:close/>
                  <a:moveTo>
                    <a:pt x="40" y="564"/>
                  </a:moveTo>
                  <a:cubicBezTo>
                    <a:pt x="36" y="564"/>
                    <a:pt x="32" y="561"/>
                    <a:pt x="30" y="557"/>
                  </a:cubicBezTo>
                  <a:cubicBezTo>
                    <a:pt x="26" y="546"/>
                    <a:pt x="22" y="535"/>
                    <a:pt x="18" y="524"/>
                  </a:cubicBezTo>
                  <a:cubicBezTo>
                    <a:pt x="17" y="518"/>
                    <a:pt x="20" y="512"/>
                    <a:pt x="26" y="510"/>
                  </a:cubicBezTo>
                  <a:cubicBezTo>
                    <a:pt x="32" y="508"/>
                    <a:pt x="38" y="512"/>
                    <a:pt x="40" y="518"/>
                  </a:cubicBezTo>
                  <a:cubicBezTo>
                    <a:pt x="43" y="528"/>
                    <a:pt x="47" y="538"/>
                    <a:pt x="51" y="548"/>
                  </a:cubicBezTo>
                  <a:cubicBezTo>
                    <a:pt x="53" y="554"/>
                    <a:pt x="50" y="560"/>
                    <a:pt x="45" y="563"/>
                  </a:cubicBezTo>
                  <a:cubicBezTo>
                    <a:pt x="43" y="563"/>
                    <a:pt x="42" y="564"/>
                    <a:pt x="40" y="564"/>
                  </a:cubicBezTo>
                  <a:close/>
                  <a:moveTo>
                    <a:pt x="21" y="500"/>
                  </a:moveTo>
                  <a:cubicBezTo>
                    <a:pt x="15" y="500"/>
                    <a:pt x="11" y="496"/>
                    <a:pt x="10" y="491"/>
                  </a:cubicBezTo>
                  <a:cubicBezTo>
                    <a:pt x="7" y="480"/>
                    <a:pt x="5" y="469"/>
                    <a:pt x="4" y="457"/>
                  </a:cubicBezTo>
                  <a:cubicBezTo>
                    <a:pt x="3" y="451"/>
                    <a:pt x="7" y="445"/>
                    <a:pt x="14" y="445"/>
                  </a:cubicBezTo>
                  <a:cubicBezTo>
                    <a:pt x="20" y="444"/>
                    <a:pt x="25" y="448"/>
                    <a:pt x="26" y="454"/>
                  </a:cubicBezTo>
                  <a:cubicBezTo>
                    <a:pt x="28" y="465"/>
                    <a:pt x="30" y="476"/>
                    <a:pt x="32" y="486"/>
                  </a:cubicBezTo>
                  <a:cubicBezTo>
                    <a:pt x="33" y="492"/>
                    <a:pt x="29" y="498"/>
                    <a:pt x="23" y="500"/>
                  </a:cubicBezTo>
                  <a:cubicBezTo>
                    <a:pt x="22" y="500"/>
                    <a:pt x="22" y="500"/>
                    <a:pt x="21" y="500"/>
                  </a:cubicBezTo>
                  <a:close/>
                  <a:moveTo>
                    <a:pt x="12" y="434"/>
                  </a:moveTo>
                  <a:cubicBezTo>
                    <a:pt x="6" y="434"/>
                    <a:pt x="1" y="429"/>
                    <a:pt x="1" y="423"/>
                  </a:cubicBezTo>
                  <a:cubicBezTo>
                    <a:pt x="1" y="417"/>
                    <a:pt x="0" y="411"/>
                    <a:pt x="0" y="404"/>
                  </a:cubicBezTo>
                  <a:cubicBezTo>
                    <a:pt x="0" y="399"/>
                    <a:pt x="0" y="394"/>
                    <a:pt x="1" y="389"/>
                  </a:cubicBezTo>
                  <a:cubicBezTo>
                    <a:pt x="1" y="382"/>
                    <a:pt x="6" y="378"/>
                    <a:pt x="12" y="378"/>
                  </a:cubicBezTo>
                  <a:cubicBezTo>
                    <a:pt x="19" y="378"/>
                    <a:pt x="24" y="383"/>
                    <a:pt x="23" y="390"/>
                  </a:cubicBezTo>
                  <a:cubicBezTo>
                    <a:pt x="23" y="394"/>
                    <a:pt x="23" y="399"/>
                    <a:pt x="23" y="404"/>
                  </a:cubicBezTo>
                  <a:cubicBezTo>
                    <a:pt x="23" y="410"/>
                    <a:pt x="23" y="416"/>
                    <a:pt x="23" y="422"/>
                  </a:cubicBezTo>
                  <a:cubicBezTo>
                    <a:pt x="24" y="428"/>
                    <a:pt x="19" y="434"/>
                    <a:pt x="13" y="434"/>
                  </a:cubicBezTo>
                  <a:cubicBezTo>
                    <a:pt x="12" y="434"/>
                    <a:pt x="12" y="434"/>
                    <a:pt x="12" y="434"/>
                  </a:cubicBezTo>
                  <a:close/>
                  <a:moveTo>
                    <a:pt x="15" y="367"/>
                  </a:moveTo>
                  <a:cubicBezTo>
                    <a:pt x="14" y="367"/>
                    <a:pt x="14" y="367"/>
                    <a:pt x="13" y="367"/>
                  </a:cubicBezTo>
                  <a:cubicBezTo>
                    <a:pt x="7" y="366"/>
                    <a:pt x="3" y="361"/>
                    <a:pt x="3" y="354"/>
                  </a:cubicBezTo>
                  <a:cubicBezTo>
                    <a:pt x="5" y="343"/>
                    <a:pt x="7" y="332"/>
                    <a:pt x="9" y="321"/>
                  </a:cubicBezTo>
                  <a:cubicBezTo>
                    <a:pt x="10" y="314"/>
                    <a:pt x="16" y="311"/>
                    <a:pt x="22" y="312"/>
                  </a:cubicBezTo>
                  <a:cubicBezTo>
                    <a:pt x="29" y="313"/>
                    <a:pt x="33" y="319"/>
                    <a:pt x="31" y="325"/>
                  </a:cubicBezTo>
                  <a:cubicBezTo>
                    <a:pt x="29" y="336"/>
                    <a:pt x="27" y="347"/>
                    <a:pt x="26" y="357"/>
                  </a:cubicBezTo>
                  <a:cubicBezTo>
                    <a:pt x="25" y="363"/>
                    <a:pt x="20" y="367"/>
                    <a:pt x="15" y="367"/>
                  </a:cubicBezTo>
                  <a:close/>
                  <a:moveTo>
                    <a:pt x="28" y="302"/>
                  </a:moveTo>
                  <a:cubicBezTo>
                    <a:pt x="27" y="302"/>
                    <a:pt x="26" y="302"/>
                    <a:pt x="25" y="301"/>
                  </a:cubicBezTo>
                  <a:cubicBezTo>
                    <a:pt x="19" y="300"/>
                    <a:pt x="16" y="293"/>
                    <a:pt x="18" y="287"/>
                  </a:cubicBezTo>
                  <a:cubicBezTo>
                    <a:pt x="21" y="276"/>
                    <a:pt x="25" y="265"/>
                    <a:pt x="29" y="255"/>
                  </a:cubicBezTo>
                  <a:cubicBezTo>
                    <a:pt x="31" y="249"/>
                    <a:pt x="38" y="246"/>
                    <a:pt x="44" y="249"/>
                  </a:cubicBezTo>
                  <a:cubicBezTo>
                    <a:pt x="49" y="251"/>
                    <a:pt x="52" y="257"/>
                    <a:pt x="50" y="263"/>
                  </a:cubicBezTo>
                  <a:cubicBezTo>
                    <a:pt x="46" y="273"/>
                    <a:pt x="42" y="284"/>
                    <a:pt x="39" y="294"/>
                  </a:cubicBezTo>
                  <a:cubicBezTo>
                    <a:pt x="38" y="299"/>
                    <a:pt x="33" y="302"/>
                    <a:pt x="28" y="302"/>
                  </a:cubicBezTo>
                  <a:close/>
                  <a:moveTo>
                    <a:pt x="53" y="240"/>
                  </a:moveTo>
                  <a:cubicBezTo>
                    <a:pt x="51" y="240"/>
                    <a:pt x="50" y="240"/>
                    <a:pt x="48" y="239"/>
                  </a:cubicBezTo>
                  <a:cubicBezTo>
                    <a:pt x="42" y="236"/>
                    <a:pt x="40" y="229"/>
                    <a:pt x="43" y="224"/>
                  </a:cubicBezTo>
                  <a:cubicBezTo>
                    <a:pt x="48" y="213"/>
                    <a:pt x="54" y="203"/>
                    <a:pt x="60" y="193"/>
                  </a:cubicBezTo>
                  <a:cubicBezTo>
                    <a:pt x="63" y="188"/>
                    <a:pt x="70" y="186"/>
                    <a:pt x="75" y="190"/>
                  </a:cubicBezTo>
                  <a:cubicBezTo>
                    <a:pt x="80" y="193"/>
                    <a:pt x="82" y="200"/>
                    <a:pt x="79" y="205"/>
                  </a:cubicBezTo>
                  <a:cubicBezTo>
                    <a:pt x="73" y="214"/>
                    <a:pt x="68" y="224"/>
                    <a:pt x="63" y="234"/>
                  </a:cubicBezTo>
                  <a:cubicBezTo>
                    <a:pt x="61" y="238"/>
                    <a:pt x="57" y="240"/>
                    <a:pt x="53" y="240"/>
                  </a:cubicBezTo>
                  <a:close/>
                  <a:moveTo>
                    <a:pt x="88" y="183"/>
                  </a:moveTo>
                  <a:cubicBezTo>
                    <a:pt x="85" y="183"/>
                    <a:pt x="83" y="182"/>
                    <a:pt x="81" y="181"/>
                  </a:cubicBezTo>
                  <a:cubicBezTo>
                    <a:pt x="76" y="177"/>
                    <a:pt x="75" y="170"/>
                    <a:pt x="79" y="165"/>
                  </a:cubicBezTo>
                  <a:cubicBezTo>
                    <a:pt x="85" y="156"/>
                    <a:pt x="93" y="147"/>
                    <a:pt x="100" y="138"/>
                  </a:cubicBezTo>
                  <a:cubicBezTo>
                    <a:pt x="104" y="133"/>
                    <a:pt x="111" y="133"/>
                    <a:pt x="116" y="137"/>
                  </a:cubicBezTo>
                  <a:cubicBezTo>
                    <a:pt x="121" y="141"/>
                    <a:pt x="121" y="148"/>
                    <a:pt x="117" y="153"/>
                  </a:cubicBezTo>
                  <a:cubicBezTo>
                    <a:pt x="110" y="161"/>
                    <a:pt x="103" y="170"/>
                    <a:pt x="97" y="178"/>
                  </a:cubicBezTo>
                  <a:cubicBezTo>
                    <a:pt x="95" y="181"/>
                    <a:pt x="91" y="183"/>
                    <a:pt x="88" y="183"/>
                  </a:cubicBezTo>
                  <a:close/>
                  <a:moveTo>
                    <a:pt x="699" y="155"/>
                  </a:moveTo>
                  <a:cubicBezTo>
                    <a:pt x="696" y="155"/>
                    <a:pt x="692" y="154"/>
                    <a:pt x="690" y="152"/>
                  </a:cubicBezTo>
                  <a:cubicBezTo>
                    <a:pt x="683" y="144"/>
                    <a:pt x="676" y="136"/>
                    <a:pt x="668" y="128"/>
                  </a:cubicBezTo>
                  <a:cubicBezTo>
                    <a:pt x="663" y="124"/>
                    <a:pt x="663" y="117"/>
                    <a:pt x="667" y="112"/>
                  </a:cubicBezTo>
                  <a:cubicBezTo>
                    <a:pt x="672" y="108"/>
                    <a:pt x="679" y="108"/>
                    <a:pt x="683" y="112"/>
                  </a:cubicBezTo>
                  <a:cubicBezTo>
                    <a:pt x="692" y="120"/>
                    <a:pt x="700" y="128"/>
                    <a:pt x="707" y="137"/>
                  </a:cubicBezTo>
                  <a:cubicBezTo>
                    <a:pt x="711" y="141"/>
                    <a:pt x="711" y="149"/>
                    <a:pt x="706" y="153"/>
                  </a:cubicBezTo>
                  <a:cubicBezTo>
                    <a:pt x="704" y="155"/>
                    <a:pt x="701" y="155"/>
                    <a:pt x="699" y="155"/>
                  </a:cubicBezTo>
                  <a:close/>
                  <a:moveTo>
                    <a:pt x="132" y="133"/>
                  </a:moveTo>
                  <a:cubicBezTo>
                    <a:pt x="129" y="133"/>
                    <a:pt x="126" y="132"/>
                    <a:pt x="124" y="129"/>
                  </a:cubicBezTo>
                  <a:cubicBezTo>
                    <a:pt x="119" y="125"/>
                    <a:pt x="119" y="118"/>
                    <a:pt x="124" y="113"/>
                  </a:cubicBezTo>
                  <a:cubicBezTo>
                    <a:pt x="132" y="105"/>
                    <a:pt x="141" y="98"/>
                    <a:pt x="149" y="90"/>
                  </a:cubicBezTo>
                  <a:cubicBezTo>
                    <a:pt x="154" y="86"/>
                    <a:pt x="161" y="87"/>
                    <a:pt x="165" y="92"/>
                  </a:cubicBezTo>
                  <a:cubicBezTo>
                    <a:pt x="169" y="97"/>
                    <a:pt x="169" y="104"/>
                    <a:pt x="164" y="108"/>
                  </a:cubicBezTo>
                  <a:cubicBezTo>
                    <a:pt x="155" y="115"/>
                    <a:pt x="147" y="122"/>
                    <a:pt x="140" y="130"/>
                  </a:cubicBezTo>
                  <a:cubicBezTo>
                    <a:pt x="137" y="132"/>
                    <a:pt x="135" y="133"/>
                    <a:pt x="132" y="133"/>
                  </a:cubicBezTo>
                  <a:close/>
                  <a:moveTo>
                    <a:pt x="650" y="109"/>
                  </a:moveTo>
                  <a:cubicBezTo>
                    <a:pt x="648" y="109"/>
                    <a:pt x="645" y="109"/>
                    <a:pt x="643" y="107"/>
                  </a:cubicBezTo>
                  <a:cubicBezTo>
                    <a:pt x="635" y="100"/>
                    <a:pt x="626" y="94"/>
                    <a:pt x="617" y="88"/>
                  </a:cubicBezTo>
                  <a:cubicBezTo>
                    <a:pt x="612" y="84"/>
                    <a:pt x="611" y="77"/>
                    <a:pt x="614" y="72"/>
                  </a:cubicBezTo>
                  <a:cubicBezTo>
                    <a:pt x="618" y="67"/>
                    <a:pt x="625" y="65"/>
                    <a:pt x="630" y="69"/>
                  </a:cubicBezTo>
                  <a:cubicBezTo>
                    <a:pt x="639" y="75"/>
                    <a:pt x="649" y="82"/>
                    <a:pt x="658" y="89"/>
                  </a:cubicBezTo>
                  <a:cubicBezTo>
                    <a:pt x="662" y="93"/>
                    <a:pt x="663" y="100"/>
                    <a:pt x="659" y="105"/>
                  </a:cubicBezTo>
                  <a:cubicBezTo>
                    <a:pt x="657" y="108"/>
                    <a:pt x="654" y="109"/>
                    <a:pt x="650" y="109"/>
                  </a:cubicBezTo>
                  <a:close/>
                  <a:moveTo>
                    <a:pt x="183" y="91"/>
                  </a:moveTo>
                  <a:cubicBezTo>
                    <a:pt x="180" y="91"/>
                    <a:pt x="176" y="89"/>
                    <a:pt x="174" y="86"/>
                  </a:cubicBezTo>
                  <a:cubicBezTo>
                    <a:pt x="170" y="80"/>
                    <a:pt x="172" y="73"/>
                    <a:pt x="177" y="70"/>
                  </a:cubicBezTo>
                  <a:cubicBezTo>
                    <a:pt x="186" y="63"/>
                    <a:pt x="196" y="57"/>
                    <a:pt x="206" y="52"/>
                  </a:cubicBezTo>
                  <a:cubicBezTo>
                    <a:pt x="212" y="49"/>
                    <a:pt x="218" y="51"/>
                    <a:pt x="222" y="56"/>
                  </a:cubicBezTo>
                  <a:cubicBezTo>
                    <a:pt x="225" y="61"/>
                    <a:pt x="223" y="68"/>
                    <a:pt x="217" y="71"/>
                  </a:cubicBezTo>
                  <a:cubicBezTo>
                    <a:pt x="208" y="77"/>
                    <a:pt x="199" y="83"/>
                    <a:pt x="190" y="89"/>
                  </a:cubicBezTo>
                  <a:cubicBezTo>
                    <a:pt x="188" y="90"/>
                    <a:pt x="186" y="91"/>
                    <a:pt x="183" y="91"/>
                  </a:cubicBezTo>
                  <a:close/>
                  <a:moveTo>
                    <a:pt x="595" y="72"/>
                  </a:moveTo>
                  <a:cubicBezTo>
                    <a:pt x="593" y="72"/>
                    <a:pt x="591" y="72"/>
                    <a:pt x="590" y="71"/>
                  </a:cubicBezTo>
                  <a:cubicBezTo>
                    <a:pt x="580" y="65"/>
                    <a:pt x="571" y="60"/>
                    <a:pt x="561" y="56"/>
                  </a:cubicBezTo>
                  <a:cubicBezTo>
                    <a:pt x="555" y="53"/>
                    <a:pt x="552" y="47"/>
                    <a:pt x="555" y="41"/>
                  </a:cubicBezTo>
                  <a:cubicBezTo>
                    <a:pt x="558" y="35"/>
                    <a:pt x="564" y="33"/>
                    <a:pt x="570" y="35"/>
                  </a:cubicBezTo>
                  <a:cubicBezTo>
                    <a:pt x="580" y="40"/>
                    <a:pt x="591" y="45"/>
                    <a:pt x="601" y="51"/>
                  </a:cubicBezTo>
                  <a:cubicBezTo>
                    <a:pt x="606" y="54"/>
                    <a:pt x="608" y="61"/>
                    <a:pt x="605" y="66"/>
                  </a:cubicBezTo>
                  <a:cubicBezTo>
                    <a:pt x="603" y="70"/>
                    <a:pt x="599" y="72"/>
                    <a:pt x="595" y="72"/>
                  </a:cubicBezTo>
                  <a:close/>
                  <a:moveTo>
                    <a:pt x="241" y="58"/>
                  </a:moveTo>
                  <a:cubicBezTo>
                    <a:pt x="237" y="58"/>
                    <a:pt x="233" y="55"/>
                    <a:pt x="231" y="51"/>
                  </a:cubicBezTo>
                  <a:cubicBezTo>
                    <a:pt x="229" y="45"/>
                    <a:pt x="231" y="39"/>
                    <a:pt x="237" y="36"/>
                  </a:cubicBezTo>
                  <a:cubicBezTo>
                    <a:pt x="247" y="31"/>
                    <a:pt x="258" y="27"/>
                    <a:pt x="269" y="23"/>
                  </a:cubicBezTo>
                  <a:cubicBezTo>
                    <a:pt x="274" y="21"/>
                    <a:pt x="281" y="24"/>
                    <a:pt x="283" y="30"/>
                  </a:cubicBezTo>
                  <a:cubicBezTo>
                    <a:pt x="285" y="36"/>
                    <a:pt x="282" y="42"/>
                    <a:pt x="276" y="45"/>
                  </a:cubicBezTo>
                  <a:cubicBezTo>
                    <a:pt x="266" y="48"/>
                    <a:pt x="256" y="52"/>
                    <a:pt x="246" y="57"/>
                  </a:cubicBezTo>
                  <a:cubicBezTo>
                    <a:pt x="245" y="57"/>
                    <a:pt x="243" y="58"/>
                    <a:pt x="241" y="58"/>
                  </a:cubicBezTo>
                  <a:close/>
                  <a:moveTo>
                    <a:pt x="534" y="45"/>
                  </a:moveTo>
                  <a:cubicBezTo>
                    <a:pt x="533" y="45"/>
                    <a:pt x="532" y="44"/>
                    <a:pt x="531" y="44"/>
                  </a:cubicBezTo>
                  <a:cubicBezTo>
                    <a:pt x="520" y="40"/>
                    <a:pt x="510" y="37"/>
                    <a:pt x="500" y="34"/>
                  </a:cubicBezTo>
                  <a:cubicBezTo>
                    <a:pt x="494" y="33"/>
                    <a:pt x="490" y="27"/>
                    <a:pt x="491" y="21"/>
                  </a:cubicBezTo>
                  <a:cubicBezTo>
                    <a:pt x="493" y="15"/>
                    <a:pt x="499" y="11"/>
                    <a:pt x="505" y="13"/>
                  </a:cubicBezTo>
                  <a:cubicBezTo>
                    <a:pt x="516" y="15"/>
                    <a:pt x="527" y="19"/>
                    <a:pt x="538" y="23"/>
                  </a:cubicBezTo>
                  <a:cubicBezTo>
                    <a:pt x="544" y="25"/>
                    <a:pt x="547" y="31"/>
                    <a:pt x="545" y="37"/>
                  </a:cubicBezTo>
                  <a:cubicBezTo>
                    <a:pt x="543" y="42"/>
                    <a:pt x="539" y="45"/>
                    <a:pt x="534" y="45"/>
                  </a:cubicBezTo>
                  <a:close/>
                  <a:moveTo>
                    <a:pt x="304" y="35"/>
                  </a:moveTo>
                  <a:cubicBezTo>
                    <a:pt x="299" y="35"/>
                    <a:pt x="295" y="32"/>
                    <a:pt x="293" y="27"/>
                  </a:cubicBezTo>
                  <a:cubicBezTo>
                    <a:pt x="292" y="21"/>
                    <a:pt x="295" y="15"/>
                    <a:pt x="301" y="13"/>
                  </a:cubicBezTo>
                  <a:cubicBezTo>
                    <a:pt x="312" y="10"/>
                    <a:pt x="324" y="8"/>
                    <a:pt x="335" y="6"/>
                  </a:cubicBezTo>
                  <a:cubicBezTo>
                    <a:pt x="341" y="5"/>
                    <a:pt x="347" y="9"/>
                    <a:pt x="348" y="15"/>
                  </a:cubicBezTo>
                  <a:cubicBezTo>
                    <a:pt x="349" y="21"/>
                    <a:pt x="345" y="27"/>
                    <a:pt x="339" y="28"/>
                  </a:cubicBezTo>
                  <a:cubicBezTo>
                    <a:pt x="328" y="30"/>
                    <a:pt x="318" y="32"/>
                    <a:pt x="307" y="35"/>
                  </a:cubicBezTo>
                  <a:cubicBezTo>
                    <a:pt x="306" y="35"/>
                    <a:pt x="305" y="35"/>
                    <a:pt x="304" y="35"/>
                  </a:cubicBezTo>
                  <a:close/>
                  <a:moveTo>
                    <a:pt x="470" y="28"/>
                  </a:moveTo>
                  <a:cubicBezTo>
                    <a:pt x="469" y="28"/>
                    <a:pt x="469" y="28"/>
                    <a:pt x="468" y="28"/>
                  </a:cubicBezTo>
                  <a:cubicBezTo>
                    <a:pt x="457" y="26"/>
                    <a:pt x="446" y="25"/>
                    <a:pt x="436" y="24"/>
                  </a:cubicBezTo>
                  <a:cubicBezTo>
                    <a:pt x="429" y="23"/>
                    <a:pt x="425" y="18"/>
                    <a:pt x="425" y="12"/>
                  </a:cubicBezTo>
                  <a:cubicBezTo>
                    <a:pt x="426" y="5"/>
                    <a:pt x="431" y="1"/>
                    <a:pt x="438" y="1"/>
                  </a:cubicBezTo>
                  <a:cubicBezTo>
                    <a:pt x="449" y="2"/>
                    <a:pt x="460" y="3"/>
                    <a:pt x="472" y="5"/>
                  </a:cubicBezTo>
                  <a:cubicBezTo>
                    <a:pt x="478" y="6"/>
                    <a:pt x="482" y="12"/>
                    <a:pt x="481" y="18"/>
                  </a:cubicBezTo>
                  <a:cubicBezTo>
                    <a:pt x="480" y="24"/>
                    <a:pt x="475" y="28"/>
                    <a:pt x="470" y="28"/>
                  </a:cubicBezTo>
                  <a:close/>
                  <a:moveTo>
                    <a:pt x="370" y="24"/>
                  </a:moveTo>
                  <a:cubicBezTo>
                    <a:pt x="364" y="24"/>
                    <a:pt x="359" y="19"/>
                    <a:pt x="359" y="14"/>
                  </a:cubicBezTo>
                  <a:cubicBezTo>
                    <a:pt x="358" y="7"/>
                    <a:pt x="363" y="2"/>
                    <a:pt x="369" y="1"/>
                  </a:cubicBezTo>
                  <a:cubicBezTo>
                    <a:pt x="380" y="0"/>
                    <a:pt x="392" y="0"/>
                    <a:pt x="403" y="0"/>
                  </a:cubicBezTo>
                  <a:cubicBezTo>
                    <a:pt x="403" y="0"/>
                    <a:pt x="403" y="0"/>
                    <a:pt x="403" y="0"/>
                  </a:cubicBezTo>
                  <a:cubicBezTo>
                    <a:pt x="410" y="0"/>
                    <a:pt x="415" y="5"/>
                    <a:pt x="415" y="11"/>
                  </a:cubicBezTo>
                  <a:cubicBezTo>
                    <a:pt x="415" y="17"/>
                    <a:pt x="410" y="22"/>
                    <a:pt x="403" y="22"/>
                  </a:cubicBezTo>
                  <a:cubicBezTo>
                    <a:pt x="392" y="22"/>
                    <a:pt x="382" y="23"/>
                    <a:pt x="371" y="24"/>
                  </a:cubicBezTo>
                  <a:cubicBezTo>
                    <a:pt x="371" y="24"/>
                    <a:pt x="370" y="24"/>
                    <a:pt x="370" y="24"/>
                  </a:cubicBezTo>
                  <a:close/>
                </a:path>
              </a:pathLst>
            </a:custGeom>
            <a:solidFill>
              <a:srgbClr val="8C8C8C"/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9" name="îS1iďé">
              <a:extLst>
                <a:ext uri="{FF2B5EF4-FFF2-40B4-BE49-F238E27FC236}">
                  <a16:creationId xmlns:a16="http://schemas.microsoft.com/office/drawing/2014/main" id="{2F267A4A-2265-B664-798E-13CC38E2BECB}"/>
                </a:ext>
              </a:extLst>
            </p:cNvPr>
            <p:cNvSpPr/>
            <p:nvPr/>
          </p:nvSpPr>
          <p:spPr bwMode="auto">
            <a:xfrm>
              <a:off x="6325235" y="1936047"/>
              <a:ext cx="57488" cy="45990"/>
            </a:xfrm>
            <a:custGeom>
              <a:avLst/>
              <a:gdLst/>
              <a:ahLst/>
              <a:cxnLst>
                <a:cxn ang="0">
                  <a:pos x="9" y="23"/>
                </a:cxn>
                <a:cxn ang="0">
                  <a:pos x="2" y="19"/>
                </a:cxn>
                <a:cxn ang="0">
                  <a:pos x="6" y="7"/>
                </a:cxn>
                <a:cxn ang="0">
                  <a:pos x="16" y="2"/>
                </a:cxn>
                <a:cxn ang="0">
                  <a:pos x="27" y="6"/>
                </a:cxn>
                <a:cxn ang="0">
                  <a:pos x="23" y="18"/>
                </a:cxn>
                <a:cxn ang="0">
                  <a:pos x="13" y="23"/>
                </a:cxn>
                <a:cxn ang="0">
                  <a:pos x="9" y="23"/>
                </a:cxn>
              </a:cxnLst>
              <a:rect l="0" t="0" r="r" b="b"/>
              <a:pathLst>
                <a:path w="29" h="23">
                  <a:moveTo>
                    <a:pt x="9" y="23"/>
                  </a:moveTo>
                  <a:cubicBezTo>
                    <a:pt x="6" y="23"/>
                    <a:pt x="3" y="22"/>
                    <a:pt x="2" y="19"/>
                  </a:cubicBezTo>
                  <a:cubicBezTo>
                    <a:pt x="0" y="15"/>
                    <a:pt x="1" y="9"/>
                    <a:pt x="6" y="7"/>
                  </a:cubicBezTo>
                  <a:cubicBezTo>
                    <a:pt x="9" y="6"/>
                    <a:pt x="12" y="4"/>
                    <a:pt x="16" y="2"/>
                  </a:cubicBezTo>
                  <a:cubicBezTo>
                    <a:pt x="20" y="0"/>
                    <a:pt x="25" y="2"/>
                    <a:pt x="27" y="6"/>
                  </a:cubicBezTo>
                  <a:cubicBezTo>
                    <a:pt x="29" y="11"/>
                    <a:pt x="27" y="16"/>
                    <a:pt x="23" y="18"/>
                  </a:cubicBezTo>
                  <a:cubicBezTo>
                    <a:pt x="20" y="19"/>
                    <a:pt x="16" y="21"/>
                    <a:pt x="13" y="23"/>
                  </a:cubicBezTo>
                  <a:cubicBezTo>
                    <a:pt x="12" y="23"/>
                    <a:pt x="11" y="23"/>
                    <a:pt x="9" y="23"/>
                  </a:cubicBezTo>
                  <a:close/>
                </a:path>
              </a:pathLst>
            </a:custGeom>
            <a:solidFill>
              <a:srgbClr val="8C8C8C"/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0" name="íşliďé">
              <a:extLst>
                <a:ext uri="{FF2B5EF4-FFF2-40B4-BE49-F238E27FC236}">
                  <a16:creationId xmlns:a16="http://schemas.microsoft.com/office/drawing/2014/main" id="{C3F85BCC-04C9-0AFF-7953-C69D40EE3523}"/>
                </a:ext>
              </a:extLst>
            </p:cNvPr>
            <p:cNvSpPr/>
            <p:nvPr/>
          </p:nvSpPr>
          <p:spPr bwMode="auto">
            <a:xfrm>
              <a:off x="6387651" y="1819429"/>
              <a:ext cx="1749270" cy="1120190"/>
            </a:xfrm>
            <a:custGeom>
              <a:avLst/>
              <a:gdLst/>
              <a:ahLst/>
              <a:cxnLst>
                <a:cxn ang="0">
                  <a:pos x="875" y="528"/>
                </a:cxn>
                <a:cxn ang="0">
                  <a:pos x="879" y="568"/>
                </a:cxn>
                <a:cxn ang="0">
                  <a:pos x="865" y="484"/>
                </a:cxn>
                <a:cxn ang="0">
                  <a:pos x="872" y="523"/>
                </a:cxn>
                <a:cxn ang="0">
                  <a:pos x="853" y="440"/>
                </a:cxn>
                <a:cxn ang="0">
                  <a:pos x="862" y="478"/>
                </a:cxn>
                <a:cxn ang="0">
                  <a:pos x="837" y="397"/>
                </a:cxn>
                <a:cxn ang="0">
                  <a:pos x="848" y="435"/>
                </a:cxn>
                <a:cxn ang="0">
                  <a:pos x="818" y="356"/>
                </a:cxn>
                <a:cxn ang="0">
                  <a:pos x="831" y="393"/>
                </a:cxn>
                <a:cxn ang="0">
                  <a:pos x="796" y="316"/>
                </a:cxn>
                <a:cxn ang="0">
                  <a:pos x="811" y="352"/>
                </a:cxn>
                <a:cxn ang="0">
                  <a:pos x="771" y="278"/>
                </a:cxn>
                <a:cxn ang="0">
                  <a:pos x="789" y="312"/>
                </a:cxn>
                <a:cxn ang="0">
                  <a:pos x="744" y="241"/>
                </a:cxn>
                <a:cxn ang="0">
                  <a:pos x="763" y="275"/>
                </a:cxn>
                <a:cxn ang="0">
                  <a:pos x="714" y="207"/>
                </a:cxn>
                <a:cxn ang="0">
                  <a:pos x="735" y="239"/>
                </a:cxn>
                <a:cxn ang="0">
                  <a:pos x="682" y="175"/>
                </a:cxn>
                <a:cxn ang="0">
                  <a:pos x="704" y="205"/>
                </a:cxn>
                <a:cxn ang="0">
                  <a:pos x="647" y="145"/>
                </a:cxn>
                <a:cxn ang="0">
                  <a:pos x="671" y="174"/>
                </a:cxn>
                <a:cxn ang="0">
                  <a:pos x="611" y="118"/>
                </a:cxn>
                <a:cxn ang="0">
                  <a:pos x="636" y="145"/>
                </a:cxn>
                <a:cxn ang="0">
                  <a:pos x="572" y="93"/>
                </a:cxn>
                <a:cxn ang="0">
                  <a:pos x="599" y="118"/>
                </a:cxn>
                <a:cxn ang="0">
                  <a:pos x="532" y="72"/>
                </a:cxn>
                <a:cxn ang="0">
                  <a:pos x="559" y="95"/>
                </a:cxn>
                <a:cxn ang="0">
                  <a:pos x="490" y="53"/>
                </a:cxn>
                <a:cxn ang="0">
                  <a:pos x="519" y="74"/>
                </a:cxn>
                <a:cxn ang="0">
                  <a:pos x="27" y="43"/>
                </a:cxn>
                <a:cxn ang="0">
                  <a:pos x="9" y="68"/>
                </a:cxn>
                <a:cxn ang="0">
                  <a:pos x="447" y="38"/>
                </a:cxn>
                <a:cxn ang="0">
                  <a:pos x="477" y="57"/>
                </a:cxn>
                <a:cxn ang="0">
                  <a:pos x="71" y="28"/>
                </a:cxn>
                <a:cxn ang="0">
                  <a:pos x="52" y="52"/>
                </a:cxn>
                <a:cxn ang="0">
                  <a:pos x="403" y="26"/>
                </a:cxn>
                <a:cxn ang="0">
                  <a:pos x="433" y="42"/>
                </a:cxn>
                <a:cxn ang="0">
                  <a:pos x="116" y="16"/>
                </a:cxn>
                <a:cxn ang="0">
                  <a:pos x="95" y="38"/>
                </a:cxn>
                <a:cxn ang="0">
                  <a:pos x="358" y="17"/>
                </a:cxn>
                <a:cxn ang="0">
                  <a:pos x="389" y="31"/>
                </a:cxn>
                <a:cxn ang="0">
                  <a:pos x="161" y="7"/>
                </a:cxn>
                <a:cxn ang="0">
                  <a:pos x="140" y="28"/>
                </a:cxn>
                <a:cxn ang="0">
                  <a:pos x="313" y="11"/>
                </a:cxn>
                <a:cxn ang="0">
                  <a:pos x="344" y="23"/>
                </a:cxn>
                <a:cxn ang="0">
                  <a:pos x="207" y="2"/>
                </a:cxn>
                <a:cxn ang="0">
                  <a:pos x="185" y="21"/>
                </a:cxn>
                <a:cxn ang="0">
                  <a:pos x="267" y="9"/>
                </a:cxn>
                <a:cxn ang="0">
                  <a:pos x="299" y="19"/>
                </a:cxn>
                <a:cxn ang="0">
                  <a:pos x="253" y="0"/>
                </a:cxn>
                <a:cxn ang="0">
                  <a:pos x="231" y="18"/>
                </a:cxn>
              </a:cxnLst>
              <a:rect l="0" t="0" r="r" b="b"/>
              <a:pathLst>
                <a:path w="888" h="568">
                  <a:moveTo>
                    <a:pt x="879" y="568"/>
                  </a:moveTo>
                  <a:cubicBezTo>
                    <a:pt x="875" y="568"/>
                    <a:pt x="871" y="565"/>
                    <a:pt x="871" y="560"/>
                  </a:cubicBezTo>
                  <a:cubicBezTo>
                    <a:pt x="870" y="553"/>
                    <a:pt x="869" y="546"/>
                    <a:pt x="868" y="538"/>
                  </a:cubicBezTo>
                  <a:cubicBezTo>
                    <a:pt x="867" y="534"/>
                    <a:pt x="870" y="529"/>
                    <a:pt x="875" y="528"/>
                  </a:cubicBezTo>
                  <a:cubicBezTo>
                    <a:pt x="879" y="528"/>
                    <a:pt x="884" y="531"/>
                    <a:pt x="884" y="535"/>
                  </a:cubicBezTo>
                  <a:cubicBezTo>
                    <a:pt x="886" y="543"/>
                    <a:pt x="887" y="551"/>
                    <a:pt x="888" y="558"/>
                  </a:cubicBezTo>
                  <a:cubicBezTo>
                    <a:pt x="888" y="563"/>
                    <a:pt x="885" y="567"/>
                    <a:pt x="880" y="568"/>
                  </a:cubicBezTo>
                  <a:cubicBezTo>
                    <a:pt x="880" y="568"/>
                    <a:pt x="880" y="568"/>
                    <a:pt x="879" y="568"/>
                  </a:cubicBezTo>
                  <a:close/>
                  <a:moveTo>
                    <a:pt x="872" y="523"/>
                  </a:moveTo>
                  <a:cubicBezTo>
                    <a:pt x="868" y="523"/>
                    <a:pt x="865" y="520"/>
                    <a:pt x="864" y="516"/>
                  </a:cubicBezTo>
                  <a:cubicBezTo>
                    <a:pt x="862" y="509"/>
                    <a:pt x="861" y="501"/>
                    <a:pt x="859" y="494"/>
                  </a:cubicBezTo>
                  <a:cubicBezTo>
                    <a:pt x="858" y="489"/>
                    <a:pt x="861" y="485"/>
                    <a:pt x="865" y="484"/>
                  </a:cubicBezTo>
                  <a:cubicBezTo>
                    <a:pt x="870" y="483"/>
                    <a:pt x="874" y="486"/>
                    <a:pt x="876" y="490"/>
                  </a:cubicBezTo>
                  <a:cubicBezTo>
                    <a:pt x="877" y="498"/>
                    <a:pt x="879" y="505"/>
                    <a:pt x="880" y="513"/>
                  </a:cubicBezTo>
                  <a:cubicBezTo>
                    <a:pt x="881" y="517"/>
                    <a:pt x="878" y="522"/>
                    <a:pt x="874" y="523"/>
                  </a:cubicBezTo>
                  <a:cubicBezTo>
                    <a:pt x="873" y="523"/>
                    <a:pt x="873" y="523"/>
                    <a:pt x="872" y="523"/>
                  </a:cubicBezTo>
                  <a:close/>
                  <a:moveTo>
                    <a:pt x="862" y="478"/>
                  </a:moveTo>
                  <a:cubicBezTo>
                    <a:pt x="858" y="478"/>
                    <a:pt x="854" y="476"/>
                    <a:pt x="853" y="472"/>
                  </a:cubicBezTo>
                  <a:cubicBezTo>
                    <a:pt x="851" y="465"/>
                    <a:pt x="849" y="458"/>
                    <a:pt x="847" y="451"/>
                  </a:cubicBezTo>
                  <a:cubicBezTo>
                    <a:pt x="846" y="446"/>
                    <a:pt x="848" y="441"/>
                    <a:pt x="853" y="440"/>
                  </a:cubicBezTo>
                  <a:cubicBezTo>
                    <a:pt x="857" y="439"/>
                    <a:pt x="862" y="441"/>
                    <a:pt x="863" y="446"/>
                  </a:cubicBezTo>
                  <a:cubicBezTo>
                    <a:pt x="866" y="453"/>
                    <a:pt x="868" y="460"/>
                    <a:pt x="870" y="468"/>
                  </a:cubicBezTo>
                  <a:cubicBezTo>
                    <a:pt x="871" y="472"/>
                    <a:pt x="868" y="477"/>
                    <a:pt x="864" y="478"/>
                  </a:cubicBezTo>
                  <a:cubicBezTo>
                    <a:pt x="863" y="478"/>
                    <a:pt x="862" y="478"/>
                    <a:pt x="862" y="478"/>
                  </a:cubicBezTo>
                  <a:close/>
                  <a:moveTo>
                    <a:pt x="848" y="435"/>
                  </a:moveTo>
                  <a:cubicBezTo>
                    <a:pt x="844" y="435"/>
                    <a:pt x="841" y="433"/>
                    <a:pt x="840" y="429"/>
                  </a:cubicBezTo>
                  <a:cubicBezTo>
                    <a:pt x="837" y="422"/>
                    <a:pt x="835" y="415"/>
                    <a:pt x="832" y="408"/>
                  </a:cubicBezTo>
                  <a:cubicBezTo>
                    <a:pt x="830" y="404"/>
                    <a:pt x="832" y="399"/>
                    <a:pt x="837" y="397"/>
                  </a:cubicBezTo>
                  <a:cubicBezTo>
                    <a:pt x="841" y="396"/>
                    <a:pt x="846" y="398"/>
                    <a:pt x="848" y="402"/>
                  </a:cubicBezTo>
                  <a:cubicBezTo>
                    <a:pt x="851" y="409"/>
                    <a:pt x="853" y="416"/>
                    <a:pt x="856" y="424"/>
                  </a:cubicBezTo>
                  <a:cubicBezTo>
                    <a:pt x="858" y="428"/>
                    <a:pt x="855" y="433"/>
                    <a:pt x="851" y="435"/>
                  </a:cubicBezTo>
                  <a:cubicBezTo>
                    <a:pt x="850" y="435"/>
                    <a:pt x="849" y="435"/>
                    <a:pt x="848" y="435"/>
                  </a:cubicBezTo>
                  <a:close/>
                  <a:moveTo>
                    <a:pt x="831" y="393"/>
                  </a:moveTo>
                  <a:cubicBezTo>
                    <a:pt x="828" y="393"/>
                    <a:pt x="825" y="391"/>
                    <a:pt x="823" y="388"/>
                  </a:cubicBezTo>
                  <a:cubicBezTo>
                    <a:pt x="820" y="381"/>
                    <a:pt x="817" y="374"/>
                    <a:pt x="814" y="367"/>
                  </a:cubicBezTo>
                  <a:cubicBezTo>
                    <a:pt x="812" y="363"/>
                    <a:pt x="814" y="358"/>
                    <a:pt x="818" y="356"/>
                  </a:cubicBezTo>
                  <a:cubicBezTo>
                    <a:pt x="822" y="354"/>
                    <a:pt x="827" y="356"/>
                    <a:pt x="829" y="360"/>
                  </a:cubicBezTo>
                  <a:cubicBezTo>
                    <a:pt x="833" y="367"/>
                    <a:pt x="836" y="374"/>
                    <a:pt x="839" y="381"/>
                  </a:cubicBezTo>
                  <a:cubicBezTo>
                    <a:pt x="841" y="385"/>
                    <a:pt x="839" y="390"/>
                    <a:pt x="835" y="392"/>
                  </a:cubicBezTo>
                  <a:cubicBezTo>
                    <a:pt x="834" y="393"/>
                    <a:pt x="832" y="393"/>
                    <a:pt x="831" y="393"/>
                  </a:cubicBezTo>
                  <a:close/>
                  <a:moveTo>
                    <a:pt x="811" y="352"/>
                  </a:moveTo>
                  <a:cubicBezTo>
                    <a:pt x="808" y="352"/>
                    <a:pt x="805" y="350"/>
                    <a:pt x="804" y="347"/>
                  </a:cubicBezTo>
                  <a:cubicBezTo>
                    <a:pt x="800" y="341"/>
                    <a:pt x="797" y="334"/>
                    <a:pt x="793" y="328"/>
                  </a:cubicBezTo>
                  <a:cubicBezTo>
                    <a:pt x="791" y="324"/>
                    <a:pt x="792" y="318"/>
                    <a:pt x="796" y="316"/>
                  </a:cubicBezTo>
                  <a:cubicBezTo>
                    <a:pt x="800" y="314"/>
                    <a:pt x="805" y="315"/>
                    <a:pt x="808" y="319"/>
                  </a:cubicBezTo>
                  <a:cubicBezTo>
                    <a:pt x="812" y="326"/>
                    <a:pt x="815" y="333"/>
                    <a:pt x="819" y="339"/>
                  </a:cubicBezTo>
                  <a:cubicBezTo>
                    <a:pt x="821" y="343"/>
                    <a:pt x="820" y="349"/>
                    <a:pt x="815" y="351"/>
                  </a:cubicBezTo>
                  <a:cubicBezTo>
                    <a:pt x="814" y="351"/>
                    <a:pt x="813" y="352"/>
                    <a:pt x="811" y="352"/>
                  </a:cubicBezTo>
                  <a:close/>
                  <a:moveTo>
                    <a:pt x="789" y="312"/>
                  </a:moveTo>
                  <a:cubicBezTo>
                    <a:pt x="786" y="312"/>
                    <a:pt x="783" y="311"/>
                    <a:pt x="781" y="308"/>
                  </a:cubicBezTo>
                  <a:cubicBezTo>
                    <a:pt x="778" y="302"/>
                    <a:pt x="773" y="296"/>
                    <a:pt x="769" y="289"/>
                  </a:cubicBezTo>
                  <a:cubicBezTo>
                    <a:pt x="767" y="286"/>
                    <a:pt x="768" y="280"/>
                    <a:pt x="771" y="278"/>
                  </a:cubicBezTo>
                  <a:cubicBezTo>
                    <a:pt x="775" y="275"/>
                    <a:pt x="781" y="276"/>
                    <a:pt x="783" y="280"/>
                  </a:cubicBezTo>
                  <a:cubicBezTo>
                    <a:pt x="788" y="286"/>
                    <a:pt x="792" y="293"/>
                    <a:pt x="796" y="299"/>
                  </a:cubicBezTo>
                  <a:cubicBezTo>
                    <a:pt x="798" y="303"/>
                    <a:pt x="797" y="309"/>
                    <a:pt x="793" y="311"/>
                  </a:cubicBezTo>
                  <a:cubicBezTo>
                    <a:pt x="792" y="312"/>
                    <a:pt x="790" y="312"/>
                    <a:pt x="789" y="312"/>
                  </a:cubicBezTo>
                  <a:close/>
                  <a:moveTo>
                    <a:pt x="763" y="275"/>
                  </a:moveTo>
                  <a:cubicBezTo>
                    <a:pt x="761" y="275"/>
                    <a:pt x="758" y="273"/>
                    <a:pt x="756" y="271"/>
                  </a:cubicBezTo>
                  <a:cubicBezTo>
                    <a:pt x="752" y="265"/>
                    <a:pt x="747" y="259"/>
                    <a:pt x="743" y="253"/>
                  </a:cubicBezTo>
                  <a:cubicBezTo>
                    <a:pt x="740" y="250"/>
                    <a:pt x="740" y="244"/>
                    <a:pt x="744" y="241"/>
                  </a:cubicBezTo>
                  <a:cubicBezTo>
                    <a:pt x="748" y="238"/>
                    <a:pt x="753" y="239"/>
                    <a:pt x="756" y="243"/>
                  </a:cubicBezTo>
                  <a:cubicBezTo>
                    <a:pt x="761" y="249"/>
                    <a:pt x="765" y="255"/>
                    <a:pt x="770" y="261"/>
                  </a:cubicBezTo>
                  <a:cubicBezTo>
                    <a:pt x="773" y="265"/>
                    <a:pt x="772" y="270"/>
                    <a:pt x="768" y="273"/>
                  </a:cubicBezTo>
                  <a:cubicBezTo>
                    <a:pt x="767" y="274"/>
                    <a:pt x="765" y="275"/>
                    <a:pt x="763" y="275"/>
                  </a:cubicBezTo>
                  <a:close/>
                  <a:moveTo>
                    <a:pt x="735" y="239"/>
                  </a:moveTo>
                  <a:cubicBezTo>
                    <a:pt x="733" y="239"/>
                    <a:pt x="730" y="238"/>
                    <a:pt x="728" y="236"/>
                  </a:cubicBezTo>
                  <a:cubicBezTo>
                    <a:pt x="724" y="230"/>
                    <a:pt x="719" y="224"/>
                    <a:pt x="714" y="219"/>
                  </a:cubicBezTo>
                  <a:cubicBezTo>
                    <a:pt x="710" y="215"/>
                    <a:pt x="711" y="210"/>
                    <a:pt x="714" y="207"/>
                  </a:cubicBezTo>
                  <a:cubicBezTo>
                    <a:pt x="718" y="204"/>
                    <a:pt x="723" y="204"/>
                    <a:pt x="726" y="207"/>
                  </a:cubicBezTo>
                  <a:cubicBezTo>
                    <a:pt x="731" y="213"/>
                    <a:pt x="736" y="219"/>
                    <a:pt x="741" y="225"/>
                  </a:cubicBezTo>
                  <a:cubicBezTo>
                    <a:pt x="744" y="228"/>
                    <a:pt x="744" y="234"/>
                    <a:pt x="740" y="237"/>
                  </a:cubicBezTo>
                  <a:cubicBezTo>
                    <a:pt x="739" y="238"/>
                    <a:pt x="737" y="239"/>
                    <a:pt x="735" y="239"/>
                  </a:cubicBezTo>
                  <a:close/>
                  <a:moveTo>
                    <a:pt x="704" y="205"/>
                  </a:moveTo>
                  <a:cubicBezTo>
                    <a:pt x="702" y="205"/>
                    <a:pt x="700" y="204"/>
                    <a:pt x="698" y="203"/>
                  </a:cubicBezTo>
                  <a:cubicBezTo>
                    <a:pt x="693" y="197"/>
                    <a:pt x="688" y="192"/>
                    <a:pt x="682" y="187"/>
                  </a:cubicBezTo>
                  <a:cubicBezTo>
                    <a:pt x="679" y="184"/>
                    <a:pt x="679" y="178"/>
                    <a:pt x="682" y="175"/>
                  </a:cubicBezTo>
                  <a:cubicBezTo>
                    <a:pt x="685" y="171"/>
                    <a:pt x="690" y="171"/>
                    <a:pt x="694" y="174"/>
                  </a:cubicBezTo>
                  <a:cubicBezTo>
                    <a:pt x="699" y="180"/>
                    <a:pt x="705" y="185"/>
                    <a:pt x="710" y="191"/>
                  </a:cubicBezTo>
                  <a:cubicBezTo>
                    <a:pt x="714" y="194"/>
                    <a:pt x="714" y="199"/>
                    <a:pt x="710" y="203"/>
                  </a:cubicBezTo>
                  <a:cubicBezTo>
                    <a:pt x="709" y="204"/>
                    <a:pt x="706" y="205"/>
                    <a:pt x="704" y="205"/>
                  </a:cubicBezTo>
                  <a:close/>
                  <a:moveTo>
                    <a:pt x="671" y="174"/>
                  </a:moveTo>
                  <a:cubicBezTo>
                    <a:pt x="669" y="174"/>
                    <a:pt x="667" y="173"/>
                    <a:pt x="666" y="172"/>
                  </a:cubicBezTo>
                  <a:cubicBezTo>
                    <a:pt x="660" y="167"/>
                    <a:pt x="654" y="162"/>
                    <a:pt x="648" y="157"/>
                  </a:cubicBezTo>
                  <a:cubicBezTo>
                    <a:pt x="645" y="154"/>
                    <a:pt x="644" y="149"/>
                    <a:pt x="647" y="145"/>
                  </a:cubicBezTo>
                  <a:cubicBezTo>
                    <a:pt x="650" y="141"/>
                    <a:pt x="656" y="141"/>
                    <a:pt x="659" y="144"/>
                  </a:cubicBezTo>
                  <a:cubicBezTo>
                    <a:pt x="665" y="149"/>
                    <a:pt x="671" y="154"/>
                    <a:pt x="677" y="159"/>
                  </a:cubicBezTo>
                  <a:cubicBezTo>
                    <a:pt x="680" y="162"/>
                    <a:pt x="681" y="167"/>
                    <a:pt x="678" y="171"/>
                  </a:cubicBezTo>
                  <a:cubicBezTo>
                    <a:pt x="676" y="173"/>
                    <a:pt x="674" y="174"/>
                    <a:pt x="671" y="174"/>
                  </a:cubicBezTo>
                  <a:close/>
                  <a:moveTo>
                    <a:pt x="636" y="145"/>
                  </a:moveTo>
                  <a:cubicBezTo>
                    <a:pt x="634" y="145"/>
                    <a:pt x="632" y="144"/>
                    <a:pt x="631" y="143"/>
                  </a:cubicBezTo>
                  <a:cubicBezTo>
                    <a:pt x="625" y="139"/>
                    <a:pt x="619" y="134"/>
                    <a:pt x="613" y="130"/>
                  </a:cubicBezTo>
                  <a:cubicBezTo>
                    <a:pt x="609" y="127"/>
                    <a:pt x="608" y="122"/>
                    <a:pt x="611" y="118"/>
                  </a:cubicBezTo>
                  <a:cubicBezTo>
                    <a:pt x="613" y="114"/>
                    <a:pt x="619" y="113"/>
                    <a:pt x="622" y="116"/>
                  </a:cubicBezTo>
                  <a:cubicBezTo>
                    <a:pt x="629" y="120"/>
                    <a:pt x="635" y="125"/>
                    <a:pt x="641" y="130"/>
                  </a:cubicBezTo>
                  <a:cubicBezTo>
                    <a:pt x="645" y="132"/>
                    <a:pt x="645" y="138"/>
                    <a:pt x="643" y="141"/>
                  </a:cubicBezTo>
                  <a:cubicBezTo>
                    <a:pt x="641" y="144"/>
                    <a:pt x="638" y="145"/>
                    <a:pt x="636" y="145"/>
                  </a:cubicBezTo>
                  <a:close/>
                  <a:moveTo>
                    <a:pt x="599" y="118"/>
                  </a:moveTo>
                  <a:cubicBezTo>
                    <a:pt x="597" y="118"/>
                    <a:pt x="595" y="118"/>
                    <a:pt x="594" y="117"/>
                  </a:cubicBezTo>
                  <a:cubicBezTo>
                    <a:pt x="588" y="113"/>
                    <a:pt x="581" y="109"/>
                    <a:pt x="575" y="105"/>
                  </a:cubicBezTo>
                  <a:cubicBezTo>
                    <a:pt x="571" y="103"/>
                    <a:pt x="570" y="98"/>
                    <a:pt x="572" y="93"/>
                  </a:cubicBezTo>
                  <a:cubicBezTo>
                    <a:pt x="574" y="89"/>
                    <a:pt x="580" y="88"/>
                    <a:pt x="584" y="91"/>
                  </a:cubicBezTo>
                  <a:cubicBezTo>
                    <a:pt x="590" y="95"/>
                    <a:pt x="597" y="99"/>
                    <a:pt x="603" y="103"/>
                  </a:cubicBezTo>
                  <a:cubicBezTo>
                    <a:pt x="607" y="105"/>
                    <a:pt x="608" y="111"/>
                    <a:pt x="606" y="115"/>
                  </a:cubicBezTo>
                  <a:cubicBezTo>
                    <a:pt x="604" y="117"/>
                    <a:pt x="601" y="118"/>
                    <a:pt x="599" y="118"/>
                  </a:cubicBezTo>
                  <a:close/>
                  <a:moveTo>
                    <a:pt x="559" y="95"/>
                  </a:moveTo>
                  <a:cubicBezTo>
                    <a:pt x="558" y="95"/>
                    <a:pt x="557" y="95"/>
                    <a:pt x="555" y="94"/>
                  </a:cubicBezTo>
                  <a:cubicBezTo>
                    <a:pt x="549" y="90"/>
                    <a:pt x="542" y="87"/>
                    <a:pt x="535" y="83"/>
                  </a:cubicBezTo>
                  <a:cubicBezTo>
                    <a:pt x="531" y="81"/>
                    <a:pt x="530" y="76"/>
                    <a:pt x="532" y="72"/>
                  </a:cubicBezTo>
                  <a:cubicBezTo>
                    <a:pt x="534" y="68"/>
                    <a:pt x="539" y="66"/>
                    <a:pt x="543" y="68"/>
                  </a:cubicBezTo>
                  <a:cubicBezTo>
                    <a:pt x="550" y="72"/>
                    <a:pt x="557" y="75"/>
                    <a:pt x="564" y="79"/>
                  </a:cubicBezTo>
                  <a:cubicBezTo>
                    <a:pt x="568" y="81"/>
                    <a:pt x="569" y="86"/>
                    <a:pt x="567" y="91"/>
                  </a:cubicBezTo>
                  <a:cubicBezTo>
                    <a:pt x="565" y="93"/>
                    <a:pt x="562" y="95"/>
                    <a:pt x="559" y="95"/>
                  </a:cubicBezTo>
                  <a:close/>
                  <a:moveTo>
                    <a:pt x="519" y="74"/>
                  </a:moveTo>
                  <a:cubicBezTo>
                    <a:pt x="517" y="74"/>
                    <a:pt x="516" y="74"/>
                    <a:pt x="515" y="74"/>
                  </a:cubicBezTo>
                  <a:cubicBezTo>
                    <a:pt x="508" y="70"/>
                    <a:pt x="501" y="67"/>
                    <a:pt x="494" y="65"/>
                  </a:cubicBezTo>
                  <a:cubicBezTo>
                    <a:pt x="490" y="63"/>
                    <a:pt x="488" y="58"/>
                    <a:pt x="490" y="53"/>
                  </a:cubicBezTo>
                  <a:cubicBezTo>
                    <a:pt x="492" y="49"/>
                    <a:pt x="497" y="47"/>
                    <a:pt x="501" y="49"/>
                  </a:cubicBezTo>
                  <a:cubicBezTo>
                    <a:pt x="508" y="52"/>
                    <a:pt x="515" y="55"/>
                    <a:pt x="522" y="58"/>
                  </a:cubicBezTo>
                  <a:cubicBezTo>
                    <a:pt x="527" y="60"/>
                    <a:pt x="528" y="65"/>
                    <a:pt x="526" y="69"/>
                  </a:cubicBezTo>
                  <a:cubicBezTo>
                    <a:pt x="525" y="73"/>
                    <a:pt x="522" y="74"/>
                    <a:pt x="519" y="74"/>
                  </a:cubicBezTo>
                  <a:close/>
                  <a:moveTo>
                    <a:pt x="9" y="68"/>
                  </a:moveTo>
                  <a:cubicBezTo>
                    <a:pt x="6" y="68"/>
                    <a:pt x="3" y="66"/>
                    <a:pt x="1" y="63"/>
                  </a:cubicBezTo>
                  <a:cubicBezTo>
                    <a:pt x="0" y="59"/>
                    <a:pt x="2" y="54"/>
                    <a:pt x="6" y="52"/>
                  </a:cubicBezTo>
                  <a:cubicBezTo>
                    <a:pt x="13" y="49"/>
                    <a:pt x="20" y="46"/>
                    <a:pt x="27" y="43"/>
                  </a:cubicBezTo>
                  <a:cubicBezTo>
                    <a:pt x="32" y="41"/>
                    <a:pt x="37" y="44"/>
                    <a:pt x="38" y="48"/>
                  </a:cubicBezTo>
                  <a:cubicBezTo>
                    <a:pt x="40" y="52"/>
                    <a:pt x="38" y="57"/>
                    <a:pt x="33" y="59"/>
                  </a:cubicBezTo>
                  <a:cubicBezTo>
                    <a:pt x="26" y="62"/>
                    <a:pt x="19" y="64"/>
                    <a:pt x="13" y="67"/>
                  </a:cubicBezTo>
                  <a:cubicBezTo>
                    <a:pt x="12" y="68"/>
                    <a:pt x="10" y="68"/>
                    <a:pt x="9" y="68"/>
                  </a:cubicBezTo>
                  <a:close/>
                  <a:moveTo>
                    <a:pt x="477" y="57"/>
                  </a:moveTo>
                  <a:cubicBezTo>
                    <a:pt x="476" y="57"/>
                    <a:pt x="475" y="57"/>
                    <a:pt x="474" y="56"/>
                  </a:cubicBezTo>
                  <a:cubicBezTo>
                    <a:pt x="467" y="54"/>
                    <a:pt x="459" y="51"/>
                    <a:pt x="452" y="49"/>
                  </a:cubicBezTo>
                  <a:cubicBezTo>
                    <a:pt x="448" y="47"/>
                    <a:pt x="445" y="42"/>
                    <a:pt x="447" y="38"/>
                  </a:cubicBezTo>
                  <a:cubicBezTo>
                    <a:pt x="448" y="33"/>
                    <a:pt x="453" y="31"/>
                    <a:pt x="458" y="33"/>
                  </a:cubicBezTo>
                  <a:cubicBezTo>
                    <a:pt x="465" y="35"/>
                    <a:pt x="472" y="38"/>
                    <a:pt x="479" y="40"/>
                  </a:cubicBezTo>
                  <a:cubicBezTo>
                    <a:pt x="484" y="42"/>
                    <a:pt x="486" y="47"/>
                    <a:pt x="484" y="51"/>
                  </a:cubicBezTo>
                  <a:cubicBezTo>
                    <a:pt x="483" y="55"/>
                    <a:pt x="480" y="57"/>
                    <a:pt x="477" y="57"/>
                  </a:cubicBezTo>
                  <a:close/>
                  <a:moveTo>
                    <a:pt x="52" y="52"/>
                  </a:moveTo>
                  <a:cubicBezTo>
                    <a:pt x="48" y="52"/>
                    <a:pt x="45" y="49"/>
                    <a:pt x="44" y="46"/>
                  </a:cubicBezTo>
                  <a:cubicBezTo>
                    <a:pt x="42" y="41"/>
                    <a:pt x="45" y="37"/>
                    <a:pt x="49" y="35"/>
                  </a:cubicBezTo>
                  <a:cubicBezTo>
                    <a:pt x="56" y="33"/>
                    <a:pt x="64" y="30"/>
                    <a:pt x="71" y="28"/>
                  </a:cubicBezTo>
                  <a:cubicBezTo>
                    <a:pt x="75" y="27"/>
                    <a:pt x="80" y="29"/>
                    <a:pt x="82" y="34"/>
                  </a:cubicBezTo>
                  <a:cubicBezTo>
                    <a:pt x="83" y="38"/>
                    <a:pt x="80" y="43"/>
                    <a:pt x="76" y="44"/>
                  </a:cubicBezTo>
                  <a:cubicBezTo>
                    <a:pt x="69" y="46"/>
                    <a:pt x="62" y="49"/>
                    <a:pt x="55" y="51"/>
                  </a:cubicBezTo>
                  <a:cubicBezTo>
                    <a:pt x="54" y="51"/>
                    <a:pt x="53" y="52"/>
                    <a:pt x="52" y="52"/>
                  </a:cubicBezTo>
                  <a:close/>
                  <a:moveTo>
                    <a:pt x="433" y="42"/>
                  </a:moveTo>
                  <a:cubicBezTo>
                    <a:pt x="432" y="42"/>
                    <a:pt x="432" y="42"/>
                    <a:pt x="431" y="42"/>
                  </a:cubicBezTo>
                  <a:cubicBezTo>
                    <a:pt x="424" y="40"/>
                    <a:pt x="416" y="38"/>
                    <a:pt x="409" y="36"/>
                  </a:cubicBezTo>
                  <a:cubicBezTo>
                    <a:pt x="405" y="35"/>
                    <a:pt x="402" y="30"/>
                    <a:pt x="403" y="26"/>
                  </a:cubicBezTo>
                  <a:cubicBezTo>
                    <a:pt x="404" y="21"/>
                    <a:pt x="409" y="18"/>
                    <a:pt x="413" y="20"/>
                  </a:cubicBezTo>
                  <a:cubicBezTo>
                    <a:pt x="421" y="21"/>
                    <a:pt x="428" y="24"/>
                    <a:pt x="436" y="26"/>
                  </a:cubicBezTo>
                  <a:cubicBezTo>
                    <a:pt x="440" y="27"/>
                    <a:pt x="443" y="32"/>
                    <a:pt x="441" y="36"/>
                  </a:cubicBezTo>
                  <a:cubicBezTo>
                    <a:pt x="440" y="40"/>
                    <a:pt x="437" y="42"/>
                    <a:pt x="433" y="42"/>
                  </a:cubicBezTo>
                  <a:close/>
                  <a:moveTo>
                    <a:pt x="95" y="38"/>
                  </a:moveTo>
                  <a:cubicBezTo>
                    <a:pt x="92" y="38"/>
                    <a:pt x="88" y="36"/>
                    <a:pt x="87" y="32"/>
                  </a:cubicBezTo>
                  <a:cubicBezTo>
                    <a:pt x="86" y="27"/>
                    <a:pt x="89" y="23"/>
                    <a:pt x="93" y="22"/>
                  </a:cubicBezTo>
                  <a:cubicBezTo>
                    <a:pt x="101" y="20"/>
                    <a:pt x="108" y="18"/>
                    <a:pt x="116" y="16"/>
                  </a:cubicBezTo>
                  <a:cubicBezTo>
                    <a:pt x="120" y="15"/>
                    <a:pt x="125" y="18"/>
                    <a:pt x="126" y="22"/>
                  </a:cubicBezTo>
                  <a:cubicBezTo>
                    <a:pt x="127" y="27"/>
                    <a:pt x="124" y="32"/>
                    <a:pt x="119" y="33"/>
                  </a:cubicBezTo>
                  <a:cubicBezTo>
                    <a:pt x="112" y="34"/>
                    <a:pt x="105" y="36"/>
                    <a:pt x="98" y="38"/>
                  </a:cubicBezTo>
                  <a:cubicBezTo>
                    <a:pt x="97" y="38"/>
                    <a:pt x="96" y="38"/>
                    <a:pt x="95" y="38"/>
                  </a:cubicBezTo>
                  <a:close/>
                  <a:moveTo>
                    <a:pt x="389" y="31"/>
                  </a:moveTo>
                  <a:cubicBezTo>
                    <a:pt x="388" y="31"/>
                    <a:pt x="388" y="31"/>
                    <a:pt x="387" y="31"/>
                  </a:cubicBezTo>
                  <a:cubicBezTo>
                    <a:pt x="380" y="29"/>
                    <a:pt x="372" y="28"/>
                    <a:pt x="365" y="27"/>
                  </a:cubicBezTo>
                  <a:cubicBezTo>
                    <a:pt x="360" y="26"/>
                    <a:pt x="357" y="21"/>
                    <a:pt x="358" y="17"/>
                  </a:cubicBezTo>
                  <a:cubicBezTo>
                    <a:pt x="359" y="12"/>
                    <a:pt x="363" y="9"/>
                    <a:pt x="368" y="10"/>
                  </a:cubicBezTo>
                  <a:cubicBezTo>
                    <a:pt x="376" y="11"/>
                    <a:pt x="383" y="13"/>
                    <a:pt x="391" y="14"/>
                  </a:cubicBezTo>
                  <a:cubicBezTo>
                    <a:pt x="395" y="15"/>
                    <a:pt x="398" y="20"/>
                    <a:pt x="397" y="24"/>
                  </a:cubicBezTo>
                  <a:cubicBezTo>
                    <a:pt x="396" y="28"/>
                    <a:pt x="393" y="31"/>
                    <a:pt x="389" y="31"/>
                  </a:cubicBezTo>
                  <a:close/>
                  <a:moveTo>
                    <a:pt x="140" y="28"/>
                  </a:moveTo>
                  <a:cubicBezTo>
                    <a:pt x="136" y="28"/>
                    <a:pt x="132" y="25"/>
                    <a:pt x="131" y="21"/>
                  </a:cubicBezTo>
                  <a:cubicBezTo>
                    <a:pt x="131" y="17"/>
                    <a:pt x="134" y="12"/>
                    <a:pt x="138" y="11"/>
                  </a:cubicBezTo>
                  <a:cubicBezTo>
                    <a:pt x="146" y="10"/>
                    <a:pt x="153" y="9"/>
                    <a:pt x="161" y="7"/>
                  </a:cubicBezTo>
                  <a:cubicBezTo>
                    <a:pt x="166" y="7"/>
                    <a:pt x="170" y="10"/>
                    <a:pt x="171" y="14"/>
                  </a:cubicBezTo>
                  <a:cubicBezTo>
                    <a:pt x="171" y="19"/>
                    <a:pt x="168" y="23"/>
                    <a:pt x="164" y="24"/>
                  </a:cubicBezTo>
                  <a:cubicBezTo>
                    <a:pt x="156" y="25"/>
                    <a:pt x="149" y="27"/>
                    <a:pt x="141" y="28"/>
                  </a:cubicBezTo>
                  <a:cubicBezTo>
                    <a:pt x="141" y="28"/>
                    <a:pt x="140" y="28"/>
                    <a:pt x="140" y="28"/>
                  </a:cubicBezTo>
                  <a:close/>
                  <a:moveTo>
                    <a:pt x="344" y="23"/>
                  </a:moveTo>
                  <a:cubicBezTo>
                    <a:pt x="344" y="23"/>
                    <a:pt x="343" y="23"/>
                    <a:pt x="343" y="23"/>
                  </a:cubicBezTo>
                  <a:cubicBezTo>
                    <a:pt x="336" y="22"/>
                    <a:pt x="328" y="21"/>
                    <a:pt x="321" y="20"/>
                  </a:cubicBezTo>
                  <a:cubicBezTo>
                    <a:pt x="316" y="20"/>
                    <a:pt x="313" y="16"/>
                    <a:pt x="313" y="11"/>
                  </a:cubicBezTo>
                  <a:cubicBezTo>
                    <a:pt x="313" y="6"/>
                    <a:pt x="318" y="3"/>
                    <a:pt x="322" y="4"/>
                  </a:cubicBezTo>
                  <a:cubicBezTo>
                    <a:pt x="330" y="4"/>
                    <a:pt x="338" y="5"/>
                    <a:pt x="345" y="6"/>
                  </a:cubicBezTo>
                  <a:cubicBezTo>
                    <a:pt x="350" y="7"/>
                    <a:pt x="353" y="11"/>
                    <a:pt x="353" y="16"/>
                  </a:cubicBezTo>
                  <a:cubicBezTo>
                    <a:pt x="352" y="20"/>
                    <a:pt x="348" y="23"/>
                    <a:pt x="344" y="23"/>
                  </a:cubicBezTo>
                  <a:close/>
                  <a:moveTo>
                    <a:pt x="185" y="21"/>
                  </a:moveTo>
                  <a:cubicBezTo>
                    <a:pt x="181" y="21"/>
                    <a:pt x="177" y="18"/>
                    <a:pt x="176" y="14"/>
                  </a:cubicBezTo>
                  <a:cubicBezTo>
                    <a:pt x="176" y="9"/>
                    <a:pt x="179" y="5"/>
                    <a:pt x="184" y="4"/>
                  </a:cubicBezTo>
                  <a:cubicBezTo>
                    <a:pt x="192" y="3"/>
                    <a:pt x="199" y="3"/>
                    <a:pt x="207" y="2"/>
                  </a:cubicBezTo>
                  <a:cubicBezTo>
                    <a:pt x="212" y="2"/>
                    <a:pt x="216" y="5"/>
                    <a:pt x="216" y="10"/>
                  </a:cubicBezTo>
                  <a:cubicBezTo>
                    <a:pt x="216" y="15"/>
                    <a:pt x="213" y="19"/>
                    <a:pt x="208" y="19"/>
                  </a:cubicBezTo>
                  <a:cubicBezTo>
                    <a:pt x="201" y="20"/>
                    <a:pt x="193" y="20"/>
                    <a:pt x="186" y="21"/>
                  </a:cubicBezTo>
                  <a:cubicBezTo>
                    <a:pt x="186" y="21"/>
                    <a:pt x="185" y="21"/>
                    <a:pt x="185" y="21"/>
                  </a:cubicBezTo>
                  <a:close/>
                  <a:moveTo>
                    <a:pt x="299" y="19"/>
                  </a:moveTo>
                  <a:cubicBezTo>
                    <a:pt x="299" y="19"/>
                    <a:pt x="298" y="19"/>
                    <a:pt x="298" y="19"/>
                  </a:cubicBezTo>
                  <a:cubicBezTo>
                    <a:pt x="291" y="18"/>
                    <a:pt x="283" y="18"/>
                    <a:pt x="276" y="17"/>
                  </a:cubicBezTo>
                  <a:cubicBezTo>
                    <a:pt x="271" y="17"/>
                    <a:pt x="267" y="13"/>
                    <a:pt x="267" y="9"/>
                  </a:cubicBezTo>
                  <a:cubicBezTo>
                    <a:pt x="268" y="4"/>
                    <a:pt x="271" y="0"/>
                    <a:pt x="276" y="0"/>
                  </a:cubicBezTo>
                  <a:cubicBezTo>
                    <a:pt x="284" y="1"/>
                    <a:pt x="292" y="1"/>
                    <a:pt x="299" y="2"/>
                  </a:cubicBezTo>
                  <a:cubicBezTo>
                    <a:pt x="304" y="2"/>
                    <a:pt x="308" y="6"/>
                    <a:pt x="307" y="11"/>
                  </a:cubicBezTo>
                  <a:cubicBezTo>
                    <a:pt x="307" y="15"/>
                    <a:pt x="303" y="19"/>
                    <a:pt x="299" y="19"/>
                  </a:cubicBezTo>
                  <a:close/>
                  <a:moveTo>
                    <a:pt x="230" y="18"/>
                  </a:moveTo>
                  <a:cubicBezTo>
                    <a:pt x="226" y="18"/>
                    <a:pt x="222" y="14"/>
                    <a:pt x="222" y="10"/>
                  </a:cubicBezTo>
                  <a:cubicBezTo>
                    <a:pt x="222" y="5"/>
                    <a:pt x="225" y="1"/>
                    <a:pt x="230" y="1"/>
                  </a:cubicBezTo>
                  <a:cubicBezTo>
                    <a:pt x="238" y="0"/>
                    <a:pt x="245" y="0"/>
                    <a:pt x="253" y="0"/>
                  </a:cubicBezTo>
                  <a:cubicBezTo>
                    <a:pt x="253" y="0"/>
                    <a:pt x="253" y="0"/>
                    <a:pt x="253" y="0"/>
                  </a:cubicBezTo>
                  <a:cubicBezTo>
                    <a:pt x="258" y="0"/>
                    <a:pt x="262" y="4"/>
                    <a:pt x="262" y="9"/>
                  </a:cubicBezTo>
                  <a:cubicBezTo>
                    <a:pt x="262" y="13"/>
                    <a:pt x="258" y="17"/>
                    <a:pt x="253" y="17"/>
                  </a:cubicBezTo>
                  <a:cubicBezTo>
                    <a:pt x="246" y="17"/>
                    <a:pt x="238" y="17"/>
                    <a:pt x="231" y="18"/>
                  </a:cubicBezTo>
                  <a:cubicBezTo>
                    <a:pt x="231" y="18"/>
                    <a:pt x="230" y="18"/>
                    <a:pt x="230" y="18"/>
                  </a:cubicBezTo>
                  <a:close/>
                </a:path>
              </a:pathLst>
            </a:custGeom>
            <a:solidFill>
              <a:srgbClr val="8C8C8C"/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1" name="îṣļiďe">
              <a:extLst>
                <a:ext uri="{FF2B5EF4-FFF2-40B4-BE49-F238E27FC236}">
                  <a16:creationId xmlns:a16="http://schemas.microsoft.com/office/drawing/2014/main" id="{849BAC48-D0D2-A0CB-C66A-5487046B7046}"/>
                </a:ext>
              </a:extLst>
            </p:cNvPr>
            <p:cNvSpPr/>
            <p:nvPr/>
          </p:nvSpPr>
          <p:spPr bwMode="auto">
            <a:xfrm>
              <a:off x="8107355" y="2951116"/>
              <a:ext cx="34493" cy="54203"/>
            </a:xfrm>
            <a:custGeom>
              <a:avLst/>
              <a:gdLst/>
              <a:ahLst/>
              <a:cxnLst>
                <a:cxn ang="0">
                  <a:pos x="10" y="28"/>
                </a:cxn>
                <a:cxn ang="0">
                  <a:pos x="1" y="20"/>
                </a:cxn>
                <a:cxn ang="0">
                  <a:pos x="0" y="9"/>
                </a:cxn>
                <a:cxn ang="0">
                  <a:pos x="8" y="0"/>
                </a:cxn>
                <a:cxn ang="0">
                  <a:pos x="17" y="8"/>
                </a:cxn>
                <a:cxn ang="0">
                  <a:pos x="18" y="19"/>
                </a:cxn>
                <a:cxn ang="0">
                  <a:pos x="10" y="28"/>
                </a:cxn>
                <a:cxn ang="0">
                  <a:pos x="10" y="28"/>
                </a:cxn>
              </a:cxnLst>
              <a:rect l="0" t="0" r="r" b="b"/>
              <a:pathLst>
                <a:path w="18" h="28">
                  <a:moveTo>
                    <a:pt x="10" y="28"/>
                  </a:moveTo>
                  <a:cubicBezTo>
                    <a:pt x="5" y="28"/>
                    <a:pt x="1" y="25"/>
                    <a:pt x="1" y="20"/>
                  </a:cubicBezTo>
                  <a:cubicBezTo>
                    <a:pt x="1" y="17"/>
                    <a:pt x="0" y="13"/>
                    <a:pt x="0" y="9"/>
                  </a:cubicBezTo>
                  <a:cubicBezTo>
                    <a:pt x="0" y="5"/>
                    <a:pt x="3" y="0"/>
                    <a:pt x="8" y="0"/>
                  </a:cubicBezTo>
                  <a:cubicBezTo>
                    <a:pt x="13" y="0"/>
                    <a:pt x="17" y="3"/>
                    <a:pt x="17" y="8"/>
                  </a:cubicBezTo>
                  <a:cubicBezTo>
                    <a:pt x="17" y="12"/>
                    <a:pt x="18" y="15"/>
                    <a:pt x="18" y="19"/>
                  </a:cubicBezTo>
                  <a:cubicBezTo>
                    <a:pt x="18" y="24"/>
                    <a:pt x="15" y="28"/>
                    <a:pt x="10" y="28"/>
                  </a:cubicBezTo>
                  <a:cubicBezTo>
                    <a:pt x="10" y="28"/>
                    <a:pt x="10" y="28"/>
                    <a:pt x="10" y="28"/>
                  </a:cubicBezTo>
                  <a:close/>
                </a:path>
              </a:pathLst>
            </a:custGeom>
            <a:solidFill>
              <a:srgbClr val="8C8C8C"/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2" name="ïṥḻïḋè">
              <a:extLst>
                <a:ext uri="{FF2B5EF4-FFF2-40B4-BE49-F238E27FC236}">
                  <a16:creationId xmlns:a16="http://schemas.microsoft.com/office/drawing/2014/main" id="{C2F94EE0-5482-61D2-E5F4-E7DB89F72DE7}"/>
                </a:ext>
              </a:extLst>
            </p:cNvPr>
            <p:cNvSpPr/>
            <p:nvPr/>
          </p:nvSpPr>
          <p:spPr bwMode="auto">
            <a:xfrm>
              <a:off x="8040012" y="2962614"/>
              <a:ext cx="167536" cy="147826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54" y="90"/>
                </a:cxn>
                <a:cxn ang="0">
                  <a:pos x="102" y="0"/>
                </a:cxn>
                <a:cxn ang="0">
                  <a:pos x="0" y="4"/>
                </a:cxn>
              </a:cxnLst>
              <a:rect l="0" t="0" r="r" b="b"/>
              <a:pathLst>
                <a:path w="102" h="90">
                  <a:moveTo>
                    <a:pt x="0" y="4"/>
                  </a:moveTo>
                  <a:lnTo>
                    <a:pt x="54" y="90"/>
                  </a:lnTo>
                  <a:lnTo>
                    <a:pt x="102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8C8C8C"/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 fontScale="325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3" name="iṣľiďe">
              <a:extLst>
                <a:ext uri="{FF2B5EF4-FFF2-40B4-BE49-F238E27FC236}">
                  <a16:creationId xmlns:a16="http://schemas.microsoft.com/office/drawing/2014/main" id="{891BEE57-61E1-91AD-910D-0007B8E2CE8E}"/>
                </a:ext>
              </a:extLst>
            </p:cNvPr>
            <p:cNvSpPr/>
            <p:nvPr/>
          </p:nvSpPr>
          <p:spPr bwMode="auto">
            <a:xfrm>
              <a:off x="1777134" y="3982611"/>
              <a:ext cx="49275" cy="57488"/>
            </a:xfrm>
            <a:custGeom>
              <a:avLst/>
              <a:gdLst/>
              <a:ahLst/>
              <a:cxnLst>
                <a:cxn ang="0">
                  <a:pos x="15" y="29"/>
                </a:cxn>
                <a:cxn ang="0">
                  <a:pos x="7" y="24"/>
                </a:cxn>
                <a:cxn ang="0">
                  <a:pos x="2" y="14"/>
                </a:cxn>
                <a:cxn ang="0">
                  <a:pos x="7" y="2"/>
                </a:cxn>
                <a:cxn ang="0">
                  <a:pos x="18" y="7"/>
                </a:cxn>
                <a:cxn ang="0">
                  <a:pos x="23" y="17"/>
                </a:cxn>
                <a:cxn ang="0">
                  <a:pos x="19" y="28"/>
                </a:cxn>
                <a:cxn ang="0">
                  <a:pos x="15" y="29"/>
                </a:cxn>
              </a:cxnLst>
              <a:rect l="0" t="0" r="r" b="b"/>
              <a:pathLst>
                <a:path w="25" h="29">
                  <a:moveTo>
                    <a:pt x="15" y="29"/>
                  </a:moveTo>
                  <a:cubicBezTo>
                    <a:pt x="12" y="29"/>
                    <a:pt x="9" y="27"/>
                    <a:pt x="7" y="24"/>
                  </a:cubicBezTo>
                  <a:cubicBezTo>
                    <a:pt x="6" y="21"/>
                    <a:pt x="4" y="17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1" y="0"/>
                    <a:pt x="16" y="2"/>
                    <a:pt x="18" y="7"/>
                  </a:cubicBezTo>
                  <a:cubicBezTo>
                    <a:pt x="19" y="10"/>
                    <a:pt x="21" y="13"/>
                    <a:pt x="23" y="17"/>
                  </a:cubicBezTo>
                  <a:cubicBezTo>
                    <a:pt x="25" y="21"/>
                    <a:pt x="23" y="26"/>
                    <a:pt x="19" y="28"/>
                  </a:cubicBezTo>
                  <a:cubicBezTo>
                    <a:pt x="18" y="29"/>
                    <a:pt x="16" y="29"/>
                    <a:pt x="15" y="29"/>
                  </a:cubicBezTo>
                  <a:close/>
                </a:path>
              </a:pathLst>
            </a:custGeom>
            <a:solidFill>
              <a:srgbClr val="8C8C8C"/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4" name="ï$lidè">
              <a:extLst>
                <a:ext uri="{FF2B5EF4-FFF2-40B4-BE49-F238E27FC236}">
                  <a16:creationId xmlns:a16="http://schemas.microsoft.com/office/drawing/2014/main" id="{B6AEA0D0-2456-090F-1F9C-157B6A306B54}"/>
                </a:ext>
              </a:extLst>
            </p:cNvPr>
            <p:cNvSpPr/>
            <p:nvPr/>
          </p:nvSpPr>
          <p:spPr bwMode="auto">
            <a:xfrm>
              <a:off x="1698294" y="2745803"/>
              <a:ext cx="755553" cy="1233523"/>
            </a:xfrm>
            <a:custGeom>
              <a:avLst/>
              <a:gdLst/>
              <a:ahLst/>
              <a:cxnLst>
                <a:cxn ang="0">
                  <a:pos x="25" y="599"/>
                </a:cxn>
                <a:cxn ang="0">
                  <a:pos x="49" y="614"/>
                </a:cxn>
                <a:cxn ang="0">
                  <a:pos x="26" y="583"/>
                </a:cxn>
                <a:cxn ang="0">
                  <a:pos x="19" y="544"/>
                </a:cxn>
                <a:cxn ang="0">
                  <a:pos x="29" y="583"/>
                </a:cxn>
                <a:cxn ang="0">
                  <a:pos x="7" y="532"/>
                </a:cxn>
                <a:cxn ang="0">
                  <a:pos x="21" y="507"/>
                </a:cxn>
                <a:cxn ang="0">
                  <a:pos x="16" y="539"/>
                </a:cxn>
                <a:cxn ang="0">
                  <a:pos x="0" y="463"/>
                </a:cxn>
                <a:cxn ang="0">
                  <a:pos x="18" y="485"/>
                </a:cxn>
                <a:cxn ang="0">
                  <a:pos x="9" y="449"/>
                </a:cxn>
                <a:cxn ang="0">
                  <a:pos x="0" y="436"/>
                </a:cxn>
                <a:cxn ang="0">
                  <a:pos x="18" y="418"/>
                </a:cxn>
                <a:cxn ang="0">
                  <a:pos x="9" y="449"/>
                </a:cxn>
                <a:cxn ang="0">
                  <a:pos x="3" y="394"/>
                </a:cxn>
                <a:cxn ang="0">
                  <a:pos x="23" y="374"/>
                </a:cxn>
                <a:cxn ang="0">
                  <a:pos x="19" y="359"/>
                </a:cxn>
                <a:cxn ang="0">
                  <a:pos x="17" y="326"/>
                </a:cxn>
                <a:cxn ang="0">
                  <a:pos x="28" y="352"/>
                </a:cxn>
                <a:cxn ang="0">
                  <a:pos x="29" y="315"/>
                </a:cxn>
                <a:cxn ang="0">
                  <a:pos x="42" y="278"/>
                </a:cxn>
                <a:cxn ang="0">
                  <a:pos x="32" y="315"/>
                </a:cxn>
                <a:cxn ang="0">
                  <a:pos x="40" y="261"/>
                </a:cxn>
                <a:cxn ang="0">
                  <a:pos x="66" y="248"/>
                </a:cxn>
                <a:cxn ang="0">
                  <a:pos x="69" y="233"/>
                </a:cxn>
                <a:cxn ang="0">
                  <a:pos x="74" y="200"/>
                </a:cxn>
                <a:cxn ang="0">
                  <a:pos x="76" y="229"/>
                </a:cxn>
                <a:cxn ang="0">
                  <a:pos x="89" y="193"/>
                </a:cxn>
                <a:cxn ang="0">
                  <a:pos x="113" y="162"/>
                </a:cxn>
                <a:cxn ang="0">
                  <a:pos x="94" y="195"/>
                </a:cxn>
                <a:cxn ang="0">
                  <a:pos x="116" y="145"/>
                </a:cxn>
                <a:cxn ang="0">
                  <a:pos x="144" y="140"/>
                </a:cxn>
                <a:cxn ang="0">
                  <a:pos x="154" y="127"/>
                </a:cxn>
                <a:cxn ang="0">
                  <a:pos x="166" y="97"/>
                </a:cxn>
                <a:cxn ang="0">
                  <a:pos x="160" y="125"/>
                </a:cxn>
                <a:cxn ang="0">
                  <a:pos x="182" y="95"/>
                </a:cxn>
                <a:cxn ang="0">
                  <a:pos x="214" y="72"/>
                </a:cxn>
                <a:cxn ang="0">
                  <a:pos x="189" y="98"/>
                </a:cxn>
                <a:cxn ang="0">
                  <a:pos x="222" y="57"/>
                </a:cxn>
                <a:cxn ang="0">
                  <a:pos x="250" y="61"/>
                </a:cxn>
                <a:cxn ang="0">
                  <a:pos x="266" y="52"/>
                </a:cxn>
                <a:cxn ang="0">
                  <a:pos x="284" y="26"/>
                </a:cxn>
                <a:cxn ang="0">
                  <a:pos x="270" y="51"/>
                </a:cxn>
                <a:cxn ang="0">
                  <a:pos x="300" y="29"/>
                </a:cxn>
                <a:cxn ang="0">
                  <a:pos x="338" y="17"/>
                </a:cxn>
                <a:cxn ang="0">
                  <a:pos x="308" y="35"/>
                </a:cxn>
                <a:cxn ang="0">
                  <a:pos x="350" y="5"/>
                </a:cxn>
                <a:cxn ang="0">
                  <a:pos x="375" y="17"/>
                </a:cxn>
              </a:cxnLst>
              <a:rect l="0" t="0" r="r" b="b"/>
              <a:pathLst>
                <a:path w="383" h="626">
                  <a:moveTo>
                    <a:pt x="41" y="626"/>
                  </a:moveTo>
                  <a:cubicBezTo>
                    <a:pt x="38" y="626"/>
                    <a:pt x="35" y="624"/>
                    <a:pt x="33" y="621"/>
                  </a:cubicBezTo>
                  <a:cubicBezTo>
                    <a:pt x="30" y="613"/>
                    <a:pt x="28" y="606"/>
                    <a:pt x="25" y="599"/>
                  </a:cubicBezTo>
                  <a:cubicBezTo>
                    <a:pt x="24" y="595"/>
                    <a:pt x="26" y="590"/>
                    <a:pt x="30" y="588"/>
                  </a:cubicBezTo>
                  <a:cubicBezTo>
                    <a:pt x="35" y="587"/>
                    <a:pt x="40" y="589"/>
                    <a:pt x="41" y="593"/>
                  </a:cubicBezTo>
                  <a:cubicBezTo>
                    <a:pt x="44" y="600"/>
                    <a:pt x="46" y="607"/>
                    <a:pt x="49" y="614"/>
                  </a:cubicBezTo>
                  <a:cubicBezTo>
                    <a:pt x="51" y="619"/>
                    <a:pt x="49" y="624"/>
                    <a:pt x="44" y="625"/>
                  </a:cubicBezTo>
                  <a:cubicBezTo>
                    <a:pt x="43" y="626"/>
                    <a:pt x="42" y="626"/>
                    <a:pt x="41" y="626"/>
                  </a:cubicBezTo>
                  <a:close/>
                  <a:moveTo>
                    <a:pt x="26" y="583"/>
                  </a:moveTo>
                  <a:cubicBezTo>
                    <a:pt x="23" y="583"/>
                    <a:pt x="19" y="581"/>
                    <a:pt x="18" y="577"/>
                  </a:cubicBezTo>
                  <a:cubicBezTo>
                    <a:pt x="16" y="570"/>
                    <a:pt x="14" y="562"/>
                    <a:pt x="12" y="555"/>
                  </a:cubicBezTo>
                  <a:cubicBezTo>
                    <a:pt x="11" y="550"/>
                    <a:pt x="14" y="545"/>
                    <a:pt x="19" y="544"/>
                  </a:cubicBezTo>
                  <a:cubicBezTo>
                    <a:pt x="23" y="543"/>
                    <a:pt x="28" y="546"/>
                    <a:pt x="29" y="551"/>
                  </a:cubicBezTo>
                  <a:cubicBezTo>
                    <a:pt x="30" y="558"/>
                    <a:pt x="32" y="565"/>
                    <a:pt x="34" y="572"/>
                  </a:cubicBezTo>
                  <a:cubicBezTo>
                    <a:pt x="36" y="577"/>
                    <a:pt x="33" y="581"/>
                    <a:pt x="29" y="583"/>
                  </a:cubicBezTo>
                  <a:cubicBezTo>
                    <a:pt x="28" y="583"/>
                    <a:pt x="27" y="583"/>
                    <a:pt x="26" y="583"/>
                  </a:cubicBezTo>
                  <a:close/>
                  <a:moveTo>
                    <a:pt x="16" y="539"/>
                  </a:moveTo>
                  <a:cubicBezTo>
                    <a:pt x="12" y="539"/>
                    <a:pt x="8" y="536"/>
                    <a:pt x="7" y="532"/>
                  </a:cubicBezTo>
                  <a:cubicBezTo>
                    <a:pt x="6" y="525"/>
                    <a:pt x="5" y="517"/>
                    <a:pt x="4" y="509"/>
                  </a:cubicBezTo>
                  <a:cubicBezTo>
                    <a:pt x="3" y="505"/>
                    <a:pt x="7" y="500"/>
                    <a:pt x="11" y="500"/>
                  </a:cubicBezTo>
                  <a:cubicBezTo>
                    <a:pt x="16" y="499"/>
                    <a:pt x="20" y="502"/>
                    <a:pt x="21" y="507"/>
                  </a:cubicBezTo>
                  <a:cubicBezTo>
                    <a:pt x="22" y="514"/>
                    <a:pt x="23" y="522"/>
                    <a:pt x="24" y="529"/>
                  </a:cubicBezTo>
                  <a:cubicBezTo>
                    <a:pt x="25" y="534"/>
                    <a:pt x="22" y="538"/>
                    <a:pt x="17" y="539"/>
                  </a:cubicBezTo>
                  <a:cubicBezTo>
                    <a:pt x="17" y="539"/>
                    <a:pt x="16" y="539"/>
                    <a:pt x="16" y="539"/>
                  </a:cubicBezTo>
                  <a:close/>
                  <a:moveTo>
                    <a:pt x="10" y="494"/>
                  </a:moveTo>
                  <a:cubicBezTo>
                    <a:pt x="6" y="494"/>
                    <a:pt x="2" y="491"/>
                    <a:pt x="1" y="486"/>
                  </a:cubicBezTo>
                  <a:cubicBezTo>
                    <a:pt x="1" y="479"/>
                    <a:pt x="0" y="471"/>
                    <a:pt x="0" y="463"/>
                  </a:cubicBezTo>
                  <a:cubicBezTo>
                    <a:pt x="0" y="459"/>
                    <a:pt x="4" y="455"/>
                    <a:pt x="8" y="454"/>
                  </a:cubicBezTo>
                  <a:cubicBezTo>
                    <a:pt x="13" y="454"/>
                    <a:pt x="17" y="458"/>
                    <a:pt x="17" y="463"/>
                  </a:cubicBezTo>
                  <a:cubicBezTo>
                    <a:pt x="17" y="470"/>
                    <a:pt x="18" y="478"/>
                    <a:pt x="18" y="485"/>
                  </a:cubicBezTo>
                  <a:cubicBezTo>
                    <a:pt x="19" y="490"/>
                    <a:pt x="15" y="494"/>
                    <a:pt x="11" y="494"/>
                  </a:cubicBezTo>
                  <a:cubicBezTo>
                    <a:pt x="10" y="494"/>
                    <a:pt x="10" y="494"/>
                    <a:pt x="10" y="494"/>
                  </a:cubicBezTo>
                  <a:close/>
                  <a:moveTo>
                    <a:pt x="9" y="449"/>
                  </a:moveTo>
                  <a:cubicBezTo>
                    <a:pt x="9" y="449"/>
                    <a:pt x="8" y="449"/>
                    <a:pt x="8" y="449"/>
                  </a:cubicBezTo>
                  <a:cubicBezTo>
                    <a:pt x="4" y="449"/>
                    <a:pt x="0" y="445"/>
                    <a:pt x="0" y="440"/>
                  </a:cubicBezTo>
                  <a:cubicBezTo>
                    <a:pt x="0" y="436"/>
                    <a:pt x="0" y="436"/>
                    <a:pt x="0" y="436"/>
                  </a:cubicBezTo>
                  <a:cubicBezTo>
                    <a:pt x="0" y="430"/>
                    <a:pt x="1" y="423"/>
                    <a:pt x="1" y="417"/>
                  </a:cubicBezTo>
                  <a:cubicBezTo>
                    <a:pt x="1" y="412"/>
                    <a:pt x="5" y="409"/>
                    <a:pt x="10" y="409"/>
                  </a:cubicBezTo>
                  <a:cubicBezTo>
                    <a:pt x="15" y="410"/>
                    <a:pt x="18" y="414"/>
                    <a:pt x="18" y="418"/>
                  </a:cubicBezTo>
                  <a:cubicBezTo>
                    <a:pt x="18" y="424"/>
                    <a:pt x="17" y="431"/>
                    <a:pt x="17" y="437"/>
                  </a:cubicBezTo>
                  <a:cubicBezTo>
                    <a:pt x="17" y="440"/>
                    <a:pt x="17" y="440"/>
                    <a:pt x="17" y="440"/>
                  </a:cubicBezTo>
                  <a:cubicBezTo>
                    <a:pt x="17" y="445"/>
                    <a:pt x="13" y="449"/>
                    <a:pt x="9" y="449"/>
                  </a:cubicBezTo>
                  <a:close/>
                  <a:moveTo>
                    <a:pt x="12" y="404"/>
                  </a:moveTo>
                  <a:cubicBezTo>
                    <a:pt x="11" y="404"/>
                    <a:pt x="11" y="404"/>
                    <a:pt x="11" y="404"/>
                  </a:cubicBezTo>
                  <a:cubicBezTo>
                    <a:pt x="6" y="403"/>
                    <a:pt x="3" y="399"/>
                    <a:pt x="3" y="394"/>
                  </a:cubicBezTo>
                  <a:cubicBezTo>
                    <a:pt x="4" y="386"/>
                    <a:pt x="5" y="379"/>
                    <a:pt x="7" y="371"/>
                  </a:cubicBezTo>
                  <a:cubicBezTo>
                    <a:pt x="7" y="367"/>
                    <a:pt x="12" y="364"/>
                    <a:pt x="16" y="364"/>
                  </a:cubicBezTo>
                  <a:cubicBezTo>
                    <a:pt x="21" y="365"/>
                    <a:pt x="24" y="370"/>
                    <a:pt x="23" y="374"/>
                  </a:cubicBezTo>
                  <a:cubicBezTo>
                    <a:pt x="22" y="381"/>
                    <a:pt x="21" y="389"/>
                    <a:pt x="20" y="396"/>
                  </a:cubicBezTo>
                  <a:cubicBezTo>
                    <a:pt x="20" y="400"/>
                    <a:pt x="16" y="404"/>
                    <a:pt x="12" y="404"/>
                  </a:cubicBezTo>
                  <a:close/>
                  <a:moveTo>
                    <a:pt x="19" y="359"/>
                  </a:moveTo>
                  <a:cubicBezTo>
                    <a:pt x="19" y="359"/>
                    <a:pt x="18" y="359"/>
                    <a:pt x="18" y="359"/>
                  </a:cubicBezTo>
                  <a:cubicBezTo>
                    <a:pt x="13" y="358"/>
                    <a:pt x="10" y="353"/>
                    <a:pt x="11" y="349"/>
                  </a:cubicBezTo>
                  <a:cubicBezTo>
                    <a:pt x="13" y="341"/>
                    <a:pt x="15" y="334"/>
                    <a:pt x="17" y="326"/>
                  </a:cubicBezTo>
                  <a:cubicBezTo>
                    <a:pt x="18" y="322"/>
                    <a:pt x="23" y="319"/>
                    <a:pt x="27" y="320"/>
                  </a:cubicBezTo>
                  <a:cubicBezTo>
                    <a:pt x="32" y="322"/>
                    <a:pt x="34" y="326"/>
                    <a:pt x="33" y="331"/>
                  </a:cubicBezTo>
                  <a:cubicBezTo>
                    <a:pt x="31" y="338"/>
                    <a:pt x="29" y="345"/>
                    <a:pt x="28" y="352"/>
                  </a:cubicBezTo>
                  <a:cubicBezTo>
                    <a:pt x="27" y="356"/>
                    <a:pt x="23" y="359"/>
                    <a:pt x="19" y="359"/>
                  </a:cubicBezTo>
                  <a:close/>
                  <a:moveTo>
                    <a:pt x="32" y="315"/>
                  </a:moveTo>
                  <a:cubicBezTo>
                    <a:pt x="31" y="315"/>
                    <a:pt x="30" y="315"/>
                    <a:pt x="29" y="315"/>
                  </a:cubicBezTo>
                  <a:cubicBezTo>
                    <a:pt x="24" y="313"/>
                    <a:pt x="22" y="309"/>
                    <a:pt x="24" y="304"/>
                  </a:cubicBezTo>
                  <a:cubicBezTo>
                    <a:pt x="26" y="297"/>
                    <a:pt x="29" y="290"/>
                    <a:pt x="31" y="282"/>
                  </a:cubicBezTo>
                  <a:cubicBezTo>
                    <a:pt x="33" y="278"/>
                    <a:pt x="38" y="276"/>
                    <a:pt x="42" y="278"/>
                  </a:cubicBezTo>
                  <a:cubicBezTo>
                    <a:pt x="47" y="279"/>
                    <a:pt x="49" y="284"/>
                    <a:pt x="47" y="289"/>
                  </a:cubicBezTo>
                  <a:cubicBezTo>
                    <a:pt x="45" y="295"/>
                    <a:pt x="42" y="303"/>
                    <a:pt x="40" y="310"/>
                  </a:cubicBezTo>
                  <a:cubicBezTo>
                    <a:pt x="38" y="313"/>
                    <a:pt x="35" y="315"/>
                    <a:pt x="32" y="315"/>
                  </a:cubicBezTo>
                  <a:close/>
                  <a:moveTo>
                    <a:pt x="48" y="273"/>
                  </a:moveTo>
                  <a:cubicBezTo>
                    <a:pt x="47" y="273"/>
                    <a:pt x="46" y="273"/>
                    <a:pt x="45" y="272"/>
                  </a:cubicBezTo>
                  <a:cubicBezTo>
                    <a:pt x="40" y="270"/>
                    <a:pt x="38" y="265"/>
                    <a:pt x="40" y="261"/>
                  </a:cubicBezTo>
                  <a:cubicBezTo>
                    <a:pt x="44" y="254"/>
                    <a:pt x="47" y="247"/>
                    <a:pt x="50" y="240"/>
                  </a:cubicBezTo>
                  <a:cubicBezTo>
                    <a:pt x="53" y="236"/>
                    <a:pt x="58" y="234"/>
                    <a:pt x="62" y="237"/>
                  </a:cubicBezTo>
                  <a:cubicBezTo>
                    <a:pt x="66" y="239"/>
                    <a:pt x="68" y="244"/>
                    <a:pt x="66" y="248"/>
                  </a:cubicBezTo>
                  <a:cubicBezTo>
                    <a:pt x="62" y="255"/>
                    <a:pt x="59" y="261"/>
                    <a:pt x="56" y="268"/>
                  </a:cubicBezTo>
                  <a:cubicBezTo>
                    <a:pt x="54" y="271"/>
                    <a:pt x="51" y="273"/>
                    <a:pt x="48" y="273"/>
                  </a:cubicBezTo>
                  <a:close/>
                  <a:moveTo>
                    <a:pt x="69" y="233"/>
                  </a:moveTo>
                  <a:cubicBezTo>
                    <a:pt x="67" y="233"/>
                    <a:pt x="66" y="232"/>
                    <a:pt x="65" y="232"/>
                  </a:cubicBezTo>
                  <a:cubicBezTo>
                    <a:pt x="61" y="229"/>
                    <a:pt x="59" y="224"/>
                    <a:pt x="62" y="220"/>
                  </a:cubicBezTo>
                  <a:cubicBezTo>
                    <a:pt x="65" y="213"/>
                    <a:pt x="69" y="207"/>
                    <a:pt x="74" y="200"/>
                  </a:cubicBezTo>
                  <a:cubicBezTo>
                    <a:pt x="76" y="196"/>
                    <a:pt x="81" y="195"/>
                    <a:pt x="85" y="198"/>
                  </a:cubicBezTo>
                  <a:cubicBezTo>
                    <a:pt x="89" y="200"/>
                    <a:pt x="90" y="206"/>
                    <a:pt x="88" y="210"/>
                  </a:cubicBezTo>
                  <a:cubicBezTo>
                    <a:pt x="84" y="216"/>
                    <a:pt x="80" y="222"/>
                    <a:pt x="76" y="229"/>
                  </a:cubicBezTo>
                  <a:cubicBezTo>
                    <a:pt x="75" y="231"/>
                    <a:pt x="72" y="233"/>
                    <a:pt x="69" y="233"/>
                  </a:cubicBezTo>
                  <a:close/>
                  <a:moveTo>
                    <a:pt x="94" y="195"/>
                  </a:moveTo>
                  <a:cubicBezTo>
                    <a:pt x="92" y="195"/>
                    <a:pt x="90" y="194"/>
                    <a:pt x="89" y="193"/>
                  </a:cubicBezTo>
                  <a:cubicBezTo>
                    <a:pt x="85" y="190"/>
                    <a:pt x="84" y="185"/>
                    <a:pt x="87" y="181"/>
                  </a:cubicBezTo>
                  <a:cubicBezTo>
                    <a:pt x="91" y="175"/>
                    <a:pt x="96" y="169"/>
                    <a:pt x="101" y="163"/>
                  </a:cubicBezTo>
                  <a:cubicBezTo>
                    <a:pt x="104" y="159"/>
                    <a:pt x="109" y="159"/>
                    <a:pt x="113" y="162"/>
                  </a:cubicBezTo>
                  <a:cubicBezTo>
                    <a:pt x="116" y="165"/>
                    <a:pt x="117" y="170"/>
                    <a:pt x="114" y="174"/>
                  </a:cubicBezTo>
                  <a:cubicBezTo>
                    <a:pt x="109" y="179"/>
                    <a:pt x="105" y="185"/>
                    <a:pt x="101" y="191"/>
                  </a:cubicBezTo>
                  <a:cubicBezTo>
                    <a:pt x="99" y="194"/>
                    <a:pt x="96" y="195"/>
                    <a:pt x="94" y="195"/>
                  </a:cubicBezTo>
                  <a:close/>
                  <a:moveTo>
                    <a:pt x="122" y="159"/>
                  </a:moveTo>
                  <a:cubicBezTo>
                    <a:pt x="120" y="159"/>
                    <a:pt x="118" y="159"/>
                    <a:pt x="116" y="157"/>
                  </a:cubicBezTo>
                  <a:cubicBezTo>
                    <a:pt x="113" y="154"/>
                    <a:pt x="113" y="149"/>
                    <a:pt x="116" y="145"/>
                  </a:cubicBezTo>
                  <a:cubicBezTo>
                    <a:pt x="121" y="140"/>
                    <a:pt x="126" y="134"/>
                    <a:pt x="132" y="128"/>
                  </a:cubicBezTo>
                  <a:cubicBezTo>
                    <a:pt x="135" y="125"/>
                    <a:pt x="140" y="125"/>
                    <a:pt x="144" y="128"/>
                  </a:cubicBezTo>
                  <a:cubicBezTo>
                    <a:pt x="147" y="132"/>
                    <a:pt x="147" y="137"/>
                    <a:pt x="144" y="140"/>
                  </a:cubicBezTo>
                  <a:cubicBezTo>
                    <a:pt x="138" y="146"/>
                    <a:pt x="133" y="151"/>
                    <a:pt x="128" y="157"/>
                  </a:cubicBezTo>
                  <a:cubicBezTo>
                    <a:pt x="127" y="158"/>
                    <a:pt x="124" y="159"/>
                    <a:pt x="122" y="159"/>
                  </a:cubicBezTo>
                  <a:close/>
                  <a:moveTo>
                    <a:pt x="154" y="127"/>
                  </a:moveTo>
                  <a:cubicBezTo>
                    <a:pt x="152" y="127"/>
                    <a:pt x="149" y="126"/>
                    <a:pt x="148" y="124"/>
                  </a:cubicBezTo>
                  <a:cubicBezTo>
                    <a:pt x="144" y="121"/>
                    <a:pt x="145" y="116"/>
                    <a:pt x="148" y="112"/>
                  </a:cubicBezTo>
                  <a:cubicBezTo>
                    <a:pt x="154" y="107"/>
                    <a:pt x="160" y="102"/>
                    <a:pt x="166" y="97"/>
                  </a:cubicBezTo>
                  <a:cubicBezTo>
                    <a:pt x="169" y="94"/>
                    <a:pt x="175" y="95"/>
                    <a:pt x="178" y="98"/>
                  </a:cubicBezTo>
                  <a:cubicBezTo>
                    <a:pt x="180" y="102"/>
                    <a:pt x="180" y="107"/>
                    <a:pt x="176" y="110"/>
                  </a:cubicBezTo>
                  <a:cubicBezTo>
                    <a:pt x="171" y="115"/>
                    <a:pt x="165" y="120"/>
                    <a:pt x="160" y="125"/>
                  </a:cubicBezTo>
                  <a:cubicBezTo>
                    <a:pt x="158" y="126"/>
                    <a:pt x="156" y="127"/>
                    <a:pt x="154" y="127"/>
                  </a:cubicBezTo>
                  <a:close/>
                  <a:moveTo>
                    <a:pt x="189" y="98"/>
                  </a:moveTo>
                  <a:cubicBezTo>
                    <a:pt x="186" y="98"/>
                    <a:pt x="184" y="97"/>
                    <a:pt x="182" y="95"/>
                  </a:cubicBezTo>
                  <a:cubicBezTo>
                    <a:pt x="179" y="91"/>
                    <a:pt x="180" y="86"/>
                    <a:pt x="184" y="83"/>
                  </a:cubicBezTo>
                  <a:cubicBezTo>
                    <a:pt x="190" y="78"/>
                    <a:pt x="196" y="74"/>
                    <a:pt x="203" y="70"/>
                  </a:cubicBezTo>
                  <a:cubicBezTo>
                    <a:pt x="206" y="67"/>
                    <a:pt x="212" y="68"/>
                    <a:pt x="214" y="72"/>
                  </a:cubicBezTo>
                  <a:cubicBezTo>
                    <a:pt x="217" y="76"/>
                    <a:pt x="216" y="81"/>
                    <a:pt x="212" y="84"/>
                  </a:cubicBezTo>
                  <a:cubicBezTo>
                    <a:pt x="206" y="88"/>
                    <a:pt x="200" y="92"/>
                    <a:pt x="194" y="97"/>
                  </a:cubicBezTo>
                  <a:cubicBezTo>
                    <a:pt x="192" y="98"/>
                    <a:pt x="191" y="98"/>
                    <a:pt x="189" y="98"/>
                  </a:cubicBezTo>
                  <a:close/>
                  <a:moveTo>
                    <a:pt x="226" y="73"/>
                  </a:moveTo>
                  <a:cubicBezTo>
                    <a:pt x="223" y="73"/>
                    <a:pt x="221" y="72"/>
                    <a:pt x="219" y="69"/>
                  </a:cubicBezTo>
                  <a:cubicBezTo>
                    <a:pt x="217" y="65"/>
                    <a:pt x="218" y="60"/>
                    <a:pt x="222" y="57"/>
                  </a:cubicBezTo>
                  <a:cubicBezTo>
                    <a:pt x="229" y="53"/>
                    <a:pt x="235" y="50"/>
                    <a:pt x="242" y="46"/>
                  </a:cubicBezTo>
                  <a:cubicBezTo>
                    <a:pt x="246" y="44"/>
                    <a:pt x="251" y="45"/>
                    <a:pt x="254" y="49"/>
                  </a:cubicBezTo>
                  <a:cubicBezTo>
                    <a:pt x="256" y="54"/>
                    <a:pt x="254" y="59"/>
                    <a:pt x="250" y="61"/>
                  </a:cubicBezTo>
                  <a:cubicBezTo>
                    <a:pt x="244" y="64"/>
                    <a:pt x="237" y="68"/>
                    <a:pt x="231" y="72"/>
                  </a:cubicBezTo>
                  <a:cubicBezTo>
                    <a:pt x="229" y="73"/>
                    <a:pt x="228" y="73"/>
                    <a:pt x="226" y="73"/>
                  </a:cubicBezTo>
                  <a:close/>
                  <a:moveTo>
                    <a:pt x="266" y="52"/>
                  </a:moveTo>
                  <a:cubicBezTo>
                    <a:pt x="263" y="52"/>
                    <a:pt x="260" y="50"/>
                    <a:pt x="259" y="47"/>
                  </a:cubicBezTo>
                  <a:cubicBezTo>
                    <a:pt x="257" y="43"/>
                    <a:pt x="258" y="38"/>
                    <a:pt x="263" y="36"/>
                  </a:cubicBezTo>
                  <a:cubicBezTo>
                    <a:pt x="270" y="32"/>
                    <a:pt x="277" y="29"/>
                    <a:pt x="284" y="26"/>
                  </a:cubicBezTo>
                  <a:cubicBezTo>
                    <a:pt x="288" y="25"/>
                    <a:pt x="293" y="27"/>
                    <a:pt x="295" y="31"/>
                  </a:cubicBezTo>
                  <a:cubicBezTo>
                    <a:pt x="297" y="35"/>
                    <a:pt x="295" y="40"/>
                    <a:pt x="290" y="42"/>
                  </a:cubicBezTo>
                  <a:cubicBezTo>
                    <a:pt x="283" y="45"/>
                    <a:pt x="277" y="48"/>
                    <a:pt x="270" y="51"/>
                  </a:cubicBezTo>
                  <a:cubicBezTo>
                    <a:pt x="269" y="52"/>
                    <a:pt x="268" y="52"/>
                    <a:pt x="266" y="52"/>
                  </a:cubicBezTo>
                  <a:close/>
                  <a:moveTo>
                    <a:pt x="308" y="35"/>
                  </a:moveTo>
                  <a:cubicBezTo>
                    <a:pt x="305" y="35"/>
                    <a:pt x="301" y="33"/>
                    <a:pt x="300" y="29"/>
                  </a:cubicBezTo>
                  <a:cubicBezTo>
                    <a:pt x="299" y="25"/>
                    <a:pt x="301" y="20"/>
                    <a:pt x="305" y="18"/>
                  </a:cubicBezTo>
                  <a:cubicBezTo>
                    <a:pt x="313" y="16"/>
                    <a:pt x="320" y="13"/>
                    <a:pt x="327" y="11"/>
                  </a:cubicBezTo>
                  <a:cubicBezTo>
                    <a:pt x="332" y="10"/>
                    <a:pt x="337" y="12"/>
                    <a:pt x="338" y="17"/>
                  </a:cubicBezTo>
                  <a:cubicBezTo>
                    <a:pt x="339" y="21"/>
                    <a:pt x="337" y="26"/>
                    <a:pt x="332" y="27"/>
                  </a:cubicBezTo>
                  <a:cubicBezTo>
                    <a:pt x="325" y="30"/>
                    <a:pt x="318" y="32"/>
                    <a:pt x="311" y="34"/>
                  </a:cubicBezTo>
                  <a:cubicBezTo>
                    <a:pt x="310" y="35"/>
                    <a:pt x="309" y="35"/>
                    <a:pt x="308" y="35"/>
                  </a:cubicBezTo>
                  <a:close/>
                  <a:moveTo>
                    <a:pt x="352" y="22"/>
                  </a:moveTo>
                  <a:cubicBezTo>
                    <a:pt x="348" y="22"/>
                    <a:pt x="344" y="19"/>
                    <a:pt x="343" y="15"/>
                  </a:cubicBezTo>
                  <a:cubicBezTo>
                    <a:pt x="342" y="11"/>
                    <a:pt x="345" y="6"/>
                    <a:pt x="350" y="5"/>
                  </a:cubicBezTo>
                  <a:cubicBezTo>
                    <a:pt x="357" y="3"/>
                    <a:pt x="365" y="2"/>
                    <a:pt x="372" y="0"/>
                  </a:cubicBezTo>
                  <a:cubicBezTo>
                    <a:pt x="377" y="0"/>
                    <a:pt x="381" y="3"/>
                    <a:pt x="382" y="7"/>
                  </a:cubicBezTo>
                  <a:cubicBezTo>
                    <a:pt x="383" y="12"/>
                    <a:pt x="380" y="16"/>
                    <a:pt x="375" y="17"/>
                  </a:cubicBezTo>
                  <a:cubicBezTo>
                    <a:pt x="368" y="18"/>
                    <a:pt x="361" y="20"/>
                    <a:pt x="354" y="22"/>
                  </a:cubicBezTo>
                  <a:cubicBezTo>
                    <a:pt x="353" y="22"/>
                    <a:pt x="352" y="22"/>
                    <a:pt x="352" y="22"/>
                  </a:cubicBezTo>
                  <a:close/>
                </a:path>
              </a:pathLst>
            </a:custGeom>
            <a:solidFill>
              <a:srgbClr val="8C8C8C"/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5" name="ís1îdê">
              <a:extLst>
                <a:ext uri="{FF2B5EF4-FFF2-40B4-BE49-F238E27FC236}">
                  <a16:creationId xmlns:a16="http://schemas.microsoft.com/office/drawing/2014/main" id="{D693BE8C-A859-07B0-CB2F-E2AC18E016B5}"/>
                </a:ext>
              </a:extLst>
            </p:cNvPr>
            <p:cNvSpPr/>
            <p:nvPr/>
          </p:nvSpPr>
          <p:spPr bwMode="auto">
            <a:xfrm>
              <a:off x="2460417" y="2735948"/>
              <a:ext cx="59130" cy="37778"/>
            </a:xfrm>
            <a:custGeom>
              <a:avLst/>
              <a:gdLst/>
              <a:ahLst/>
              <a:cxnLst>
                <a:cxn ang="0">
                  <a:pos x="9" y="19"/>
                </a:cxn>
                <a:cxn ang="0">
                  <a:pos x="1" y="11"/>
                </a:cxn>
                <a:cxn ang="0">
                  <a:pos x="8" y="2"/>
                </a:cxn>
                <a:cxn ang="0">
                  <a:pos x="20" y="0"/>
                </a:cxn>
                <a:cxn ang="0">
                  <a:pos x="29" y="8"/>
                </a:cxn>
                <a:cxn ang="0">
                  <a:pos x="22" y="17"/>
                </a:cxn>
                <a:cxn ang="0">
                  <a:pos x="11" y="19"/>
                </a:cxn>
                <a:cxn ang="0">
                  <a:pos x="9" y="19"/>
                </a:cxn>
              </a:cxnLst>
              <a:rect l="0" t="0" r="r" b="b"/>
              <a:pathLst>
                <a:path w="30" h="19">
                  <a:moveTo>
                    <a:pt x="9" y="19"/>
                  </a:moveTo>
                  <a:cubicBezTo>
                    <a:pt x="5" y="19"/>
                    <a:pt x="2" y="16"/>
                    <a:pt x="1" y="11"/>
                  </a:cubicBezTo>
                  <a:cubicBezTo>
                    <a:pt x="0" y="7"/>
                    <a:pt x="4" y="2"/>
                    <a:pt x="8" y="2"/>
                  </a:cubicBezTo>
                  <a:cubicBezTo>
                    <a:pt x="12" y="1"/>
                    <a:pt x="16" y="1"/>
                    <a:pt x="20" y="0"/>
                  </a:cubicBezTo>
                  <a:cubicBezTo>
                    <a:pt x="24" y="0"/>
                    <a:pt x="29" y="3"/>
                    <a:pt x="29" y="8"/>
                  </a:cubicBezTo>
                  <a:cubicBezTo>
                    <a:pt x="30" y="13"/>
                    <a:pt x="26" y="17"/>
                    <a:pt x="22" y="17"/>
                  </a:cubicBezTo>
                  <a:cubicBezTo>
                    <a:pt x="18" y="18"/>
                    <a:pt x="14" y="18"/>
                    <a:pt x="11" y="19"/>
                  </a:cubicBezTo>
                  <a:cubicBezTo>
                    <a:pt x="10" y="19"/>
                    <a:pt x="10" y="19"/>
                    <a:pt x="9" y="19"/>
                  </a:cubicBezTo>
                  <a:close/>
                </a:path>
              </a:pathLst>
            </a:custGeom>
            <a:solidFill>
              <a:srgbClr val="8C8C8C"/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6" name="íŝļíḓè">
              <a:extLst>
                <a:ext uri="{FF2B5EF4-FFF2-40B4-BE49-F238E27FC236}">
                  <a16:creationId xmlns:a16="http://schemas.microsoft.com/office/drawing/2014/main" id="{5ADDF605-BD64-D599-3E5C-CD7E102DAA33}"/>
                </a:ext>
              </a:extLst>
            </p:cNvPr>
            <p:cNvSpPr/>
            <p:nvPr/>
          </p:nvSpPr>
          <p:spPr bwMode="auto">
            <a:xfrm>
              <a:off x="2473557" y="2670248"/>
              <a:ext cx="149468" cy="167536"/>
            </a:xfrm>
            <a:custGeom>
              <a:avLst/>
              <a:gdLst/>
              <a:ahLst/>
              <a:cxnLst>
                <a:cxn ang="0">
                  <a:pos x="4" y="102"/>
                </a:cxn>
                <a:cxn ang="0">
                  <a:pos x="91" y="47"/>
                </a:cxn>
                <a:cxn ang="0">
                  <a:pos x="0" y="0"/>
                </a:cxn>
                <a:cxn ang="0">
                  <a:pos x="4" y="102"/>
                </a:cxn>
              </a:cxnLst>
              <a:rect l="0" t="0" r="r" b="b"/>
              <a:pathLst>
                <a:path w="91" h="102">
                  <a:moveTo>
                    <a:pt x="4" y="102"/>
                  </a:moveTo>
                  <a:lnTo>
                    <a:pt x="91" y="47"/>
                  </a:lnTo>
                  <a:lnTo>
                    <a:pt x="0" y="0"/>
                  </a:lnTo>
                  <a:lnTo>
                    <a:pt x="4" y="102"/>
                  </a:lnTo>
                  <a:close/>
                </a:path>
              </a:pathLst>
            </a:custGeom>
            <a:solidFill>
              <a:srgbClr val="8C8C8C"/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107" name="49dd8653-174d-436d-8999-1f827691341e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  <a:extLst>
                <a:ext uri="{FF2B5EF4-FFF2-40B4-BE49-F238E27FC236}">
                  <a16:creationId xmlns:a16="http://schemas.microsoft.com/office/drawing/2014/main" id="{6D6F733A-BC44-EE7C-EE84-60FA56E746E6}"/>
                </a:ext>
              </a:extLst>
            </p:cNvPr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6198059" y="2582724"/>
              <a:ext cx="1118929" cy="1191290"/>
              <a:chOff x="3529013" y="1257300"/>
              <a:chExt cx="4344988" cy="4625976"/>
            </a:xfrm>
          </p:grpSpPr>
          <p:sp>
            <p:nvSpPr>
              <p:cNvPr id="128" name="ísľîďê">
                <a:extLst>
                  <a:ext uri="{FF2B5EF4-FFF2-40B4-BE49-F238E27FC236}">
                    <a16:creationId xmlns:a16="http://schemas.microsoft.com/office/drawing/2014/main" id="{7EEEB805-80A3-8171-BC90-DF85734FF88E}"/>
                  </a:ext>
                </a:extLst>
              </p:cNvPr>
              <p:cNvSpPr/>
              <p:nvPr/>
            </p:nvSpPr>
            <p:spPr bwMode="auto">
              <a:xfrm>
                <a:off x="5641976" y="2743200"/>
                <a:ext cx="201613" cy="66675"/>
              </a:xfrm>
              <a:custGeom>
                <a:avLst/>
                <a:gdLst>
                  <a:gd name="T0" fmla="*/ 0 w 61"/>
                  <a:gd name="T1" fmla="*/ 17 h 20"/>
                  <a:gd name="T2" fmla="*/ 61 w 61"/>
                  <a:gd name="T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1" h="20">
                    <a:moveTo>
                      <a:pt x="0" y="17"/>
                    </a:moveTo>
                    <a:cubicBezTo>
                      <a:pt x="21" y="20"/>
                      <a:pt x="44" y="13"/>
                      <a:pt x="61" y="0"/>
                    </a:cubicBezTo>
                  </a:path>
                </a:pathLst>
              </a:custGeom>
              <a:noFill/>
              <a:ln w="52388" cap="rnd">
                <a:solidFill>
                  <a:srgbClr val="D0DB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29" name="îṡḻiḑê">
                <a:extLst>
                  <a:ext uri="{FF2B5EF4-FFF2-40B4-BE49-F238E27FC236}">
                    <a16:creationId xmlns:a16="http://schemas.microsoft.com/office/drawing/2014/main" id="{BDD6D3D3-A7DC-11A8-2C22-7368830EBFF4}"/>
                  </a:ext>
                </a:extLst>
              </p:cNvPr>
              <p:cNvSpPr/>
              <p:nvPr/>
            </p:nvSpPr>
            <p:spPr bwMode="auto">
              <a:xfrm>
                <a:off x="3675063" y="3024188"/>
                <a:ext cx="1795463" cy="131763"/>
              </a:xfrm>
              <a:custGeom>
                <a:avLst/>
                <a:gdLst>
                  <a:gd name="T0" fmla="*/ 524 w 544"/>
                  <a:gd name="T1" fmla="*/ 40 h 40"/>
                  <a:gd name="T2" fmla="*/ 20 w 544"/>
                  <a:gd name="T3" fmla="*/ 40 h 40"/>
                  <a:gd name="T4" fmla="*/ 0 w 544"/>
                  <a:gd name="T5" fmla="*/ 20 h 40"/>
                  <a:gd name="T6" fmla="*/ 0 w 544"/>
                  <a:gd name="T7" fmla="*/ 20 h 40"/>
                  <a:gd name="T8" fmla="*/ 20 w 544"/>
                  <a:gd name="T9" fmla="*/ 0 h 40"/>
                  <a:gd name="T10" fmla="*/ 524 w 544"/>
                  <a:gd name="T11" fmla="*/ 0 h 40"/>
                  <a:gd name="T12" fmla="*/ 544 w 544"/>
                  <a:gd name="T13" fmla="*/ 20 h 40"/>
                  <a:gd name="T14" fmla="*/ 544 w 544"/>
                  <a:gd name="T15" fmla="*/ 20 h 40"/>
                  <a:gd name="T16" fmla="*/ 524 w 544"/>
                  <a:gd name="T1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4" h="40">
                    <a:moveTo>
                      <a:pt x="524" y="40"/>
                    </a:moveTo>
                    <a:cubicBezTo>
                      <a:pt x="20" y="40"/>
                      <a:pt x="20" y="40"/>
                      <a:pt x="20" y="40"/>
                    </a:cubicBezTo>
                    <a:cubicBezTo>
                      <a:pt x="9" y="40"/>
                      <a:pt x="0" y="31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524" y="0"/>
                      <a:pt x="524" y="0"/>
                      <a:pt x="524" y="0"/>
                    </a:cubicBezTo>
                    <a:cubicBezTo>
                      <a:pt x="535" y="0"/>
                      <a:pt x="544" y="9"/>
                      <a:pt x="544" y="20"/>
                    </a:cubicBezTo>
                    <a:cubicBezTo>
                      <a:pt x="544" y="20"/>
                      <a:pt x="544" y="20"/>
                      <a:pt x="544" y="20"/>
                    </a:cubicBezTo>
                    <a:cubicBezTo>
                      <a:pt x="544" y="31"/>
                      <a:pt x="535" y="40"/>
                      <a:pt x="524" y="40"/>
                    </a:cubicBezTo>
                    <a:close/>
                  </a:path>
                </a:pathLst>
              </a:custGeom>
              <a:solidFill>
                <a:srgbClr val="FF7F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30" name="ïSḷïḋê">
                <a:extLst>
                  <a:ext uri="{FF2B5EF4-FFF2-40B4-BE49-F238E27FC236}">
                    <a16:creationId xmlns:a16="http://schemas.microsoft.com/office/drawing/2014/main" id="{6FD1A1C0-ECD7-6E2B-A6FB-95CC167A8A52}"/>
                  </a:ext>
                </a:extLst>
              </p:cNvPr>
              <p:cNvSpPr/>
              <p:nvPr/>
            </p:nvSpPr>
            <p:spPr bwMode="auto">
              <a:xfrm>
                <a:off x="3675063" y="3260725"/>
                <a:ext cx="1795463" cy="131763"/>
              </a:xfrm>
              <a:custGeom>
                <a:avLst/>
                <a:gdLst>
                  <a:gd name="T0" fmla="*/ 524 w 544"/>
                  <a:gd name="T1" fmla="*/ 40 h 40"/>
                  <a:gd name="T2" fmla="*/ 20 w 544"/>
                  <a:gd name="T3" fmla="*/ 40 h 40"/>
                  <a:gd name="T4" fmla="*/ 0 w 544"/>
                  <a:gd name="T5" fmla="*/ 20 h 40"/>
                  <a:gd name="T6" fmla="*/ 0 w 544"/>
                  <a:gd name="T7" fmla="*/ 20 h 40"/>
                  <a:gd name="T8" fmla="*/ 20 w 544"/>
                  <a:gd name="T9" fmla="*/ 0 h 40"/>
                  <a:gd name="T10" fmla="*/ 524 w 544"/>
                  <a:gd name="T11" fmla="*/ 0 h 40"/>
                  <a:gd name="T12" fmla="*/ 544 w 544"/>
                  <a:gd name="T13" fmla="*/ 20 h 40"/>
                  <a:gd name="T14" fmla="*/ 544 w 544"/>
                  <a:gd name="T15" fmla="*/ 20 h 40"/>
                  <a:gd name="T16" fmla="*/ 524 w 544"/>
                  <a:gd name="T1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4" h="40">
                    <a:moveTo>
                      <a:pt x="524" y="40"/>
                    </a:moveTo>
                    <a:cubicBezTo>
                      <a:pt x="20" y="40"/>
                      <a:pt x="20" y="40"/>
                      <a:pt x="20" y="40"/>
                    </a:cubicBezTo>
                    <a:cubicBezTo>
                      <a:pt x="9" y="40"/>
                      <a:pt x="0" y="31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524" y="0"/>
                      <a:pt x="524" y="0"/>
                      <a:pt x="524" y="0"/>
                    </a:cubicBezTo>
                    <a:cubicBezTo>
                      <a:pt x="535" y="0"/>
                      <a:pt x="544" y="9"/>
                      <a:pt x="544" y="20"/>
                    </a:cubicBezTo>
                    <a:cubicBezTo>
                      <a:pt x="544" y="20"/>
                      <a:pt x="544" y="20"/>
                      <a:pt x="544" y="20"/>
                    </a:cubicBezTo>
                    <a:cubicBezTo>
                      <a:pt x="544" y="31"/>
                      <a:pt x="535" y="40"/>
                      <a:pt x="524" y="40"/>
                    </a:cubicBezTo>
                    <a:close/>
                  </a:path>
                </a:pathLst>
              </a:custGeom>
              <a:solidFill>
                <a:srgbClr val="FF7F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31" name="išḻîde">
                <a:extLst>
                  <a:ext uri="{FF2B5EF4-FFF2-40B4-BE49-F238E27FC236}">
                    <a16:creationId xmlns:a16="http://schemas.microsoft.com/office/drawing/2014/main" id="{350D0A1F-B0BF-EFBC-BEE8-90E3647F539E}"/>
                  </a:ext>
                </a:extLst>
              </p:cNvPr>
              <p:cNvSpPr/>
              <p:nvPr/>
            </p:nvSpPr>
            <p:spPr bwMode="auto">
              <a:xfrm>
                <a:off x="4479926" y="3260725"/>
                <a:ext cx="990600" cy="131763"/>
              </a:xfrm>
              <a:custGeom>
                <a:avLst/>
                <a:gdLst>
                  <a:gd name="T0" fmla="*/ 280 w 300"/>
                  <a:gd name="T1" fmla="*/ 0 h 40"/>
                  <a:gd name="T2" fmla="*/ 0 w 300"/>
                  <a:gd name="T3" fmla="*/ 0 h 40"/>
                  <a:gd name="T4" fmla="*/ 0 w 300"/>
                  <a:gd name="T5" fmla="*/ 40 h 40"/>
                  <a:gd name="T6" fmla="*/ 280 w 300"/>
                  <a:gd name="T7" fmla="*/ 40 h 40"/>
                  <a:gd name="T8" fmla="*/ 300 w 300"/>
                  <a:gd name="T9" fmla="*/ 20 h 40"/>
                  <a:gd name="T10" fmla="*/ 280 w 300"/>
                  <a:gd name="T11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0" h="40">
                    <a:moveTo>
                      <a:pt x="28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280" y="40"/>
                      <a:pt x="280" y="40"/>
                      <a:pt x="280" y="40"/>
                    </a:cubicBezTo>
                    <a:cubicBezTo>
                      <a:pt x="291" y="40"/>
                      <a:pt x="300" y="31"/>
                      <a:pt x="300" y="20"/>
                    </a:cubicBezTo>
                    <a:cubicBezTo>
                      <a:pt x="300" y="9"/>
                      <a:pt x="291" y="0"/>
                      <a:pt x="280" y="0"/>
                    </a:cubicBezTo>
                    <a:close/>
                  </a:path>
                </a:pathLst>
              </a:custGeom>
              <a:solidFill>
                <a:srgbClr val="D0D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32" name="îṣľiḋê">
                <a:extLst>
                  <a:ext uri="{FF2B5EF4-FFF2-40B4-BE49-F238E27FC236}">
                    <a16:creationId xmlns:a16="http://schemas.microsoft.com/office/drawing/2014/main" id="{F9EDC41D-9358-E8C6-2D44-C13F7E1845B4}"/>
                  </a:ext>
                </a:extLst>
              </p:cNvPr>
              <p:cNvSpPr/>
              <p:nvPr/>
            </p:nvSpPr>
            <p:spPr bwMode="auto">
              <a:xfrm>
                <a:off x="3675063" y="3511550"/>
                <a:ext cx="1795463" cy="131763"/>
              </a:xfrm>
              <a:custGeom>
                <a:avLst/>
                <a:gdLst>
                  <a:gd name="T0" fmla="*/ 524 w 544"/>
                  <a:gd name="T1" fmla="*/ 40 h 40"/>
                  <a:gd name="T2" fmla="*/ 20 w 544"/>
                  <a:gd name="T3" fmla="*/ 40 h 40"/>
                  <a:gd name="T4" fmla="*/ 0 w 544"/>
                  <a:gd name="T5" fmla="*/ 20 h 40"/>
                  <a:gd name="T6" fmla="*/ 0 w 544"/>
                  <a:gd name="T7" fmla="*/ 20 h 40"/>
                  <a:gd name="T8" fmla="*/ 20 w 544"/>
                  <a:gd name="T9" fmla="*/ 0 h 40"/>
                  <a:gd name="T10" fmla="*/ 524 w 544"/>
                  <a:gd name="T11" fmla="*/ 0 h 40"/>
                  <a:gd name="T12" fmla="*/ 544 w 544"/>
                  <a:gd name="T13" fmla="*/ 20 h 40"/>
                  <a:gd name="T14" fmla="*/ 544 w 544"/>
                  <a:gd name="T15" fmla="*/ 20 h 40"/>
                  <a:gd name="T16" fmla="*/ 524 w 544"/>
                  <a:gd name="T1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4" h="40">
                    <a:moveTo>
                      <a:pt x="524" y="40"/>
                    </a:moveTo>
                    <a:cubicBezTo>
                      <a:pt x="20" y="40"/>
                      <a:pt x="20" y="40"/>
                      <a:pt x="20" y="40"/>
                    </a:cubicBezTo>
                    <a:cubicBezTo>
                      <a:pt x="9" y="40"/>
                      <a:pt x="0" y="31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524" y="0"/>
                      <a:pt x="524" y="0"/>
                      <a:pt x="524" y="0"/>
                    </a:cubicBezTo>
                    <a:cubicBezTo>
                      <a:pt x="535" y="0"/>
                      <a:pt x="544" y="9"/>
                      <a:pt x="544" y="20"/>
                    </a:cubicBezTo>
                    <a:cubicBezTo>
                      <a:pt x="544" y="20"/>
                      <a:pt x="544" y="20"/>
                      <a:pt x="544" y="20"/>
                    </a:cubicBezTo>
                    <a:cubicBezTo>
                      <a:pt x="544" y="31"/>
                      <a:pt x="535" y="40"/>
                      <a:pt x="524" y="40"/>
                    </a:cubicBezTo>
                    <a:close/>
                  </a:path>
                </a:pathLst>
              </a:custGeom>
              <a:solidFill>
                <a:srgbClr val="FF7F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33" name="ïśḻïḍè">
                <a:extLst>
                  <a:ext uri="{FF2B5EF4-FFF2-40B4-BE49-F238E27FC236}">
                    <a16:creationId xmlns:a16="http://schemas.microsoft.com/office/drawing/2014/main" id="{A580B509-35F3-0BDA-0CDB-1DE6E4342F1B}"/>
                  </a:ext>
                </a:extLst>
              </p:cNvPr>
              <p:cNvSpPr/>
              <p:nvPr/>
            </p:nvSpPr>
            <p:spPr bwMode="auto">
              <a:xfrm>
                <a:off x="4241801" y="3511550"/>
                <a:ext cx="1228725" cy="131763"/>
              </a:xfrm>
              <a:custGeom>
                <a:avLst/>
                <a:gdLst>
                  <a:gd name="T0" fmla="*/ 352 w 372"/>
                  <a:gd name="T1" fmla="*/ 0 h 40"/>
                  <a:gd name="T2" fmla="*/ 0 w 372"/>
                  <a:gd name="T3" fmla="*/ 0 h 40"/>
                  <a:gd name="T4" fmla="*/ 0 w 372"/>
                  <a:gd name="T5" fmla="*/ 40 h 40"/>
                  <a:gd name="T6" fmla="*/ 352 w 372"/>
                  <a:gd name="T7" fmla="*/ 40 h 40"/>
                  <a:gd name="T8" fmla="*/ 372 w 372"/>
                  <a:gd name="T9" fmla="*/ 20 h 40"/>
                  <a:gd name="T10" fmla="*/ 352 w 372"/>
                  <a:gd name="T11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2" h="40">
                    <a:moveTo>
                      <a:pt x="3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352" y="40"/>
                      <a:pt x="352" y="40"/>
                      <a:pt x="352" y="40"/>
                    </a:cubicBezTo>
                    <a:cubicBezTo>
                      <a:pt x="363" y="40"/>
                      <a:pt x="372" y="31"/>
                      <a:pt x="372" y="20"/>
                    </a:cubicBezTo>
                    <a:cubicBezTo>
                      <a:pt x="372" y="9"/>
                      <a:pt x="363" y="0"/>
                      <a:pt x="352" y="0"/>
                    </a:cubicBezTo>
                    <a:close/>
                  </a:path>
                </a:pathLst>
              </a:custGeom>
              <a:solidFill>
                <a:srgbClr val="D0D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34" name="iśļídé">
                <a:extLst>
                  <a:ext uri="{FF2B5EF4-FFF2-40B4-BE49-F238E27FC236}">
                    <a16:creationId xmlns:a16="http://schemas.microsoft.com/office/drawing/2014/main" id="{6B766720-EEE9-A722-33F5-988862B8AC47}"/>
                  </a:ext>
                </a:extLst>
              </p:cNvPr>
              <p:cNvSpPr/>
              <p:nvPr/>
            </p:nvSpPr>
            <p:spPr bwMode="auto">
              <a:xfrm>
                <a:off x="3675063" y="3775075"/>
                <a:ext cx="1795463" cy="131763"/>
              </a:xfrm>
              <a:custGeom>
                <a:avLst/>
                <a:gdLst>
                  <a:gd name="T0" fmla="*/ 524 w 544"/>
                  <a:gd name="T1" fmla="*/ 40 h 40"/>
                  <a:gd name="T2" fmla="*/ 20 w 544"/>
                  <a:gd name="T3" fmla="*/ 40 h 40"/>
                  <a:gd name="T4" fmla="*/ 0 w 544"/>
                  <a:gd name="T5" fmla="*/ 20 h 40"/>
                  <a:gd name="T6" fmla="*/ 0 w 544"/>
                  <a:gd name="T7" fmla="*/ 20 h 40"/>
                  <a:gd name="T8" fmla="*/ 20 w 544"/>
                  <a:gd name="T9" fmla="*/ 0 h 40"/>
                  <a:gd name="T10" fmla="*/ 524 w 544"/>
                  <a:gd name="T11" fmla="*/ 0 h 40"/>
                  <a:gd name="T12" fmla="*/ 544 w 544"/>
                  <a:gd name="T13" fmla="*/ 20 h 40"/>
                  <a:gd name="T14" fmla="*/ 544 w 544"/>
                  <a:gd name="T15" fmla="*/ 20 h 40"/>
                  <a:gd name="T16" fmla="*/ 524 w 544"/>
                  <a:gd name="T1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4" h="40">
                    <a:moveTo>
                      <a:pt x="524" y="40"/>
                    </a:moveTo>
                    <a:cubicBezTo>
                      <a:pt x="20" y="40"/>
                      <a:pt x="20" y="40"/>
                      <a:pt x="20" y="40"/>
                    </a:cubicBezTo>
                    <a:cubicBezTo>
                      <a:pt x="9" y="40"/>
                      <a:pt x="0" y="31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524" y="0"/>
                      <a:pt x="524" y="0"/>
                      <a:pt x="524" y="0"/>
                    </a:cubicBezTo>
                    <a:cubicBezTo>
                      <a:pt x="535" y="0"/>
                      <a:pt x="544" y="9"/>
                      <a:pt x="544" y="20"/>
                    </a:cubicBezTo>
                    <a:cubicBezTo>
                      <a:pt x="544" y="20"/>
                      <a:pt x="544" y="20"/>
                      <a:pt x="544" y="20"/>
                    </a:cubicBezTo>
                    <a:cubicBezTo>
                      <a:pt x="544" y="31"/>
                      <a:pt x="535" y="40"/>
                      <a:pt x="524" y="40"/>
                    </a:cubicBezTo>
                    <a:close/>
                  </a:path>
                </a:pathLst>
              </a:custGeom>
              <a:solidFill>
                <a:srgbClr val="FF7F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35" name="íŝľiḑe">
                <a:extLst>
                  <a:ext uri="{FF2B5EF4-FFF2-40B4-BE49-F238E27FC236}">
                    <a16:creationId xmlns:a16="http://schemas.microsoft.com/office/drawing/2014/main" id="{20F8FFFA-E2BB-1B28-6B45-9B72D4664B79}"/>
                  </a:ext>
                </a:extLst>
              </p:cNvPr>
              <p:cNvSpPr/>
              <p:nvPr/>
            </p:nvSpPr>
            <p:spPr bwMode="auto">
              <a:xfrm>
                <a:off x="3978276" y="3775075"/>
                <a:ext cx="1492250" cy="131763"/>
              </a:xfrm>
              <a:custGeom>
                <a:avLst/>
                <a:gdLst>
                  <a:gd name="T0" fmla="*/ 432 w 452"/>
                  <a:gd name="T1" fmla="*/ 0 h 40"/>
                  <a:gd name="T2" fmla="*/ 0 w 452"/>
                  <a:gd name="T3" fmla="*/ 0 h 40"/>
                  <a:gd name="T4" fmla="*/ 0 w 452"/>
                  <a:gd name="T5" fmla="*/ 40 h 40"/>
                  <a:gd name="T6" fmla="*/ 432 w 452"/>
                  <a:gd name="T7" fmla="*/ 40 h 40"/>
                  <a:gd name="T8" fmla="*/ 452 w 452"/>
                  <a:gd name="T9" fmla="*/ 20 h 40"/>
                  <a:gd name="T10" fmla="*/ 432 w 452"/>
                  <a:gd name="T11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2" h="40">
                    <a:moveTo>
                      <a:pt x="43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432" y="40"/>
                      <a:pt x="432" y="40"/>
                      <a:pt x="432" y="40"/>
                    </a:cubicBezTo>
                    <a:cubicBezTo>
                      <a:pt x="443" y="40"/>
                      <a:pt x="452" y="31"/>
                      <a:pt x="452" y="20"/>
                    </a:cubicBezTo>
                    <a:cubicBezTo>
                      <a:pt x="452" y="9"/>
                      <a:pt x="443" y="0"/>
                      <a:pt x="432" y="0"/>
                    </a:cubicBezTo>
                    <a:close/>
                  </a:path>
                </a:pathLst>
              </a:custGeom>
              <a:solidFill>
                <a:srgbClr val="D0D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36" name="íṧľîdê">
                <a:extLst>
                  <a:ext uri="{FF2B5EF4-FFF2-40B4-BE49-F238E27FC236}">
                    <a16:creationId xmlns:a16="http://schemas.microsoft.com/office/drawing/2014/main" id="{0290CB19-7C12-BD49-A444-19953947734F}"/>
                  </a:ext>
                </a:extLst>
              </p:cNvPr>
              <p:cNvSpPr/>
              <p:nvPr/>
            </p:nvSpPr>
            <p:spPr bwMode="auto">
              <a:xfrm>
                <a:off x="3675063" y="4038600"/>
                <a:ext cx="1795463" cy="131763"/>
              </a:xfrm>
              <a:custGeom>
                <a:avLst/>
                <a:gdLst>
                  <a:gd name="T0" fmla="*/ 524 w 544"/>
                  <a:gd name="T1" fmla="*/ 40 h 40"/>
                  <a:gd name="T2" fmla="*/ 20 w 544"/>
                  <a:gd name="T3" fmla="*/ 40 h 40"/>
                  <a:gd name="T4" fmla="*/ 0 w 544"/>
                  <a:gd name="T5" fmla="*/ 20 h 40"/>
                  <a:gd name="T6" fmla="*/ 0 w 544"/>
                  <a:gd name="T7" fmla="*/ 20 h 40"/>
                  <a:gd name="T8" fmla="*/ 20 w 544"/>
                  <a:gd name="T9" fmla="*/ 0 h 40"/>
                  <a:gd name="T10" fmla="*/ 524 w 544"/>
                  <a:gd name="T11" fmla="*/ 0 h 40"/>
                  <a:gd name="T12" fmla="*/ 544 w 544"/>
                  <a:gd name="T13" fmla="*/ 20 h 40"/>
                  <a:gd name="T14" fmla="*/ 544 w 544"/>
                  <a:gd name="T15" fmla="*/ 20 h 40"/>
                  <a:gd name="T16" fmla="*/ 524 w 544"/>
                  <a:gd name="T1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4" h="40">
                    <a:moveTo>
                      <a:pt x="524" y="40"/>
                    </a:moveTo>
                    <a:cubicBezTo>
                      <a:pt x="20" y="40"/>
                      <a:pt x="20" y="40"/>
                      <a:pt x="20" y="40"/>
                    </a:cubicBezTo>
                    <a:cubicBezTo>
                      <a:pt x="9" y="40"/>
                      <a:pt x="0" y="31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524" y="0"/>
                      <a:pt x="524" y="0"/>
                      <a:pt x="524" y="0"/>
                    </a:cubicBezTo>
                    <a:cubicBezTo>
                      <a:pt x="535" y="0"/>
                      <a:pt x="544" y="9"/>
                      <a:pt x="544" y="20"/>
                    </a:cubicBezTo>
                    <a:cubicBezTo>
                      <a:pt x="544" y="20"/>
                      <a:pt x="544" y="20"/>
                      <a:pt x="544" y="20"/>
                    </a:cubicBezTo>
                    <a:cubicBezTo>
                      <a:pt x="544" y="31"/>
                      <a:pt x="535" y="40"/>
                      <a:pt x="524" y="40"/>
                    </a:cubicBezTo>
                    <a:close/>
                  </a:path>
                </a:pathLst>
              </a:custGeom>
              <a:solidFill>
                <a:srgbClr val="FF7F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37" name="iš1ídè">
                <a:extLst>
                  <a:ext uri="{FF2B5EF4-FFF2-40B4-BE49-F238E27FC236}">
                    <a16:creationId xmlns:a16="http://schemas.microsoft.com/office/drawing/2014/main" id="{23FBAC68-5186-AADA-CBF8-EE0EC650680B}"/>
                  </a:ext>
                </a:extLst>
              </p:cNvPr>
              <p:cNvSpPr/>
              <p:nvPr/>
            </p:nvSpPr>
            <p:spPr bwMode="auto">
              <a:xfrm>
                <a:off x="3978276" y="4038600"/>
                <a:ext cx="1492250" cy="131763"/>
              </a:xfrm>
              <a:custGeom>
                <a:avLst/>
                <a:gdLst>
                  <a:gd name="T0" fmla="*/ 432 w 452"/>
                  <a:gd name="T1" fmla="*/ 0 h 40"/>
                  <a:gd name="T2" fmla="*/ 0 w 452"/>
                  <a:gd name="T3" fmla="*/ 0 h 40"/>
                  <a:gd name="T4" fmla="*/ 0 w 452"/>
                  <a:gd name="T5" fmla="*/ 40 h 40"/>
                  <a:gd name="T6" fmla="*/ 432 w 452"/>
                  <a:gd name="T7" fmla="*/ 40 h 40"/>
                  <a:gd name="T8" fmla="*/ 452 w 452"/>
                  <a:gd name="T9" fmla="*/ 20 h 40"/>
                  <a:gd name="T10" fmla="*/ 432 w 452"/>
                  <a:gd name="T11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2" h="40">
                    <a:moveTo>
                      <a:pt x="43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432" y="40"/>
                      <a:pt x="432" y="40"/>
                      <a:pt x="432" y="40"/>
                    </a:cubicBezTo>
                    <a:cubicBezTo>
                      <a:pt x="443" y="40"/>
                      <a:pt x="452" y="31"/>
                      <a:pt x="452" y="20"/>
                    </a:cubicBezTo>
                    <a:cubicBezTo>
                      <a:pt x="452" y="9"/>
                      <a:pt x="443" y="0"/>
                      <a:pt x="432" y="0"/>
                    </a:cubicBezTo>
                    <a:close/>
                  </a:path>
                </a:pathLst>
              </a:custGeom>
              <a:solidFill>
                <a:srgbClr val="D0D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38" name="íŝ1iḍè">
                <a:extLst>
                  <a:ext uri="{FF2B5EF4-FFF2-40B4-BE49-F238E27FC236}">
                    <a16:creationId xmlns:a16="http://schemas.microsoft.com/office/drawing/2014/main" id="{9035FEFD-470B-A90C-D138-362A7714159E}"/>
                  </a:ext>
                </a:extLst>
              </p:cNvPr>
              <p:cNvSpPr/>
              <p:nvPr/>
            </p:nvSpPr>
            <p:spPr bwMode="auto">
              <a:xfrm>
                <a:off x="4876801" y="3024188"/>
                <a:ext cx="593725" cy="131763"/>
              </a:xfrm>
              <a:custGeom>
                <a:avLst/>
                <a:gdLst>
                  <a:gd name="T0" fmla="*/ 160 w 180"/>
                  <a:gd name="T1" fmla="*/ 0 h 40"/>
                  <a:gd name="T2" fmla="*/ 0 w 180"/>
                  <a:gd name="T3" fmla="*/ 0 h 40"/>
                  <a:gd name="T4" fmla="*/ 0 w 180"/>
                  <a:gd name="T5" fmla="*/ 40 h 40"/>
                  <a:gd name="T6" fmla="*/ 160 w 180"/>
                  <a:gd name="T7" fmla="*/ 40 h 40"/>
                  <a:gd name="T8" fmla="*/ 180 w 180"/>
                  <a:gd name="T9" fmla="*/ 20 h 40"/>
                  <a:gd name="T10" fmla="*/ 160 w 180"/>
                  <a:gd name="T11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" h="40">
                    <a:moveTo>
                      <a:pt x="1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160" y="40"/>
                      <a:pt x="160" y="40"/>
                      <a:pt x="160" y="40"/>
                    </a:cubicBezTo>
                    <a:cubicBezTo>
                      <a:pt x="171" y="40"/>
                      <a:pt x="180" y="31"/>
                      <a:pt x="180" y="20"/>
                    </a:cubicBezTo>
                    <a:cubicBezTo>
                      <a:pt x="180" y="9"/>
                      <a:pt x="171" y="0"/>
                      <a:pt x="160" y="0"/>
                    </a:cubicBezTo>
                    <a:close/>
                  </a:path>
                </a:pathLst>
              </a:custGeom>
              <a:solidFill>
                <a:srgbClr val="D0D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41" name="îṩ1íḓè">
                <a:extLst>
                  <a:ext uri="{FF2B5EF4-FFF2-40B4-BE49-F238E27FC236}">
                    <a16:creationId xmlns:a16="http://schemas.microsoft.com/office/drawing/2014/main" id="{441C6C85-445F-573D-54B2-CB326FA2D4C6}"/>
                  </a:ext>
                </a:extLst>
              </p:cNvPr>
              <p:cNvSpPr/>
              <p:nvPr/>
            </p:nvSpPr>
            <p:spPr bwMode="auto">
              <a:xfrm>
                <a:off x="4241801" y="5326063"/>
                <a:ext cx="26988" cy="557213"/>
              </a:xfrm>
              <a:prstGeom prst="rect">
                <a:avLst/>
              </a:prstGeom>
              <a:solidFill>
                <a:srgbClr val="D0D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42" name="î$1iḑé">
                <a:extLst>
                  <a:ext uri="{FF2B5EF4-FFF2-40B4-BE49-F238E27FC236}">
                    <a16:creationId xmlns:a16="http://schemas.microsoft.com/office/drawing/2014/main" id="{F82AB7B3-F200-AF45-085D-CC4B94A1E3A8}"/>
                  </a:ext>
                </a:extLst>
              </p:cNvPr>
              <p:cNvSpPr/>
              <p:nvPr/>
            </p:nvSpPr>
            <p:spPr bwMode="auto">
              <a:xfrm>
                <a:off x="6078538" y="4884738"/>
                <a:ext cx="25400" cy="998538"/>
              </a:xfrm>
              <a:prstGeom prst="rect">
                <a:avLst/>
              </a:prstGeom>
              <a:solidFill>
                <a:srgbClr val="D0D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43" name="íŝlídè">
                <a:extLst>
                  <a:ext uri="{FF2B5EF4-FFF2-40B4-BE49-F238E27FC236}">
                    <a16:creationId xmlns:a16="http://schemas.microsoft.com/office/drawing/2014/main" id="{268406C4-B20E-E90E-F3CD-F9B6C45A29FE}"/>
                  </a:ext>
                </a:extLst>
              </p:cNvPr>
              <p:cNvSpPr/>
              <p:nvPr/>
            </p:nvSpPr>
            <p:spPr bwMode="auto">
              <a:xfrm>
                <a:off x="7397751" y="3827463"/>
                <a:ext cx="26988" cy="2055813"/>
              </a:xfrm>
              <a:prstGeom prst="rect">
                <a:avLst/>
              </a:prstGeom>
              <a:solidFill>
                <a:srgbClr val="D0D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44" name="íśľiḋé">
                <a:extLst>
                  <a:ext uri="{FF2B5EF4-FFF2-40B4-BE49-F238E27FC236}">
                    <a16:creationId xmlns:a16="http://schemas.microsoft.com/office/drawing/2014/main" id="{9B13322A-5EFC-1BE0-E35A-821C2A2D2145}"/>
                  </a:ext>
                </a:extLst>
              </p:cNvPr>
              <p:cNvSpPr/>
              <p:nvPr/>
            </p:nvSpPr>
            <p:spPr bwMode="auto">
              <a:xfrm>
                <a:off x="6737351" y="4354513"/>
                <a:ext cx="26988" cy="1528763"/>
              </a:xfrm>
              <a:prstGeom prst="rect">
                <a:avLst/>
              </a:prstGeom>
              <a:solidFill>
                <a:srgbClr val="D0D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45" name="îS1íḍè">
                <a:extLst>
                  <a:ext uri="{FF2B5EF4-FFF2-40B4-BE49-F238E27FC236}">
                    <a16:creationId xmlns:a16="http://schemas.microsoft.com/office/drawing/2014/main" id="{A7484D5F-08F7-AE48-C548-624EA375C14C}"/>
                  </a:ext>
                </a:extLst>
              </p:cNvPr>
              <p:cNvSpPr/>
              <p:nvPr/>
            </p:nvSpPr>
            <p:spPr bwMode="auto">
              <a:xfrm>
                <a:off x="5418138" y="5326063"/>
                <a:ext cx="25400" cy="557213"/>
              </a:xfrm>
              <a:prstGeom prst="rect">
                <a:avLst/>
              </a:prstGeom>
              <a:solidFill>
                <a:srgbClr val="D0D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46" name="išḷîḓé">
                <a:extLst>
                  <a:ext uri="{FF2B5EF4-FFF2-40B4-BE49-F238E27FC236}">
                    <a16:creationId xmlns:a16="http://schemas.microsoft.com/office/drawing/2014/main" id="{4849BAA4-BF3B-153C-A5D8-2AD7B60C2816}"/>
                  </a:ext>
                </a:extLst>
              </p:cNvPr>
              <p:cNvSpPr/>
              <p:nvPr/>
            </p:nvSpPr>
            <p:spPr bwMode="auto">
              <a:xfrm>
                <a:off x="4849813" y="5326063"/>
                <a:ext cx="26988" cy="557213"/>
              </a:xfrm>
              <a:prstGeom prst="rect">
                <a:avLst/>
              </a:prstGeom>
              <a:solidFill>
                <a:srgbClr val="D0D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47" name="isḻîḍe">
                <a:extLst>
                  <a:ext uri="{FF2B5EF4-FFF2-40B4-BE49-F238E27FC236}">
                    <a16:creationId xmlns:a16="http://schemas.microsoft.com/office/drawing/2014/main" id="{255F726F-8945-182C-7EC3-A678C15DF496}"/>
                  </a:ext>
                </a:extLst>
              </p:cNvPr>
              <p:cNvSpPr/>
              <p:nvPr/>
            </p:nvSpPr>
            <p:spPr bwMode="auto">
              <a:xfrm>
                <a:off x="6859588" y="1903413"/>
                <a:ext cx="601663" cy="504825"/>
              </a:xfrm>
              <a:custGeom>
                <a:avLst/>
                <a:gdLst>
                  <a:gd name="T0" fmla="*/ 157 w 182"/>
                  <a:gd name="T1" fmla="*/ 0 h 153"/>
                  <a:gd name="T2" fmla="*/ 25 w 182"/>
                  <a:gd name="T3" fmla="*/ 44 h 153"/>
                  <a:gd name="T4" fmla="*/ 1 w 182"/>
                  <a:gd name="T5" fmla="*/ 127 h 153"/>
                  <a:gd name="T6" fmla="*/ 182 w 182"/>
                  <a:gd name="T7" fmla="*/ 23 h 153"/>
                  <a:gd name="T8" fmla="*/ 157 w 182"/>
                  <a:gd name="T9" fmla="*/ 0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153">
                    <a:moveTo>
                      <a:pt x="157" y="0"/>
                    </a:moveTo>
                    <a:cubicBezTo>
                      <a:pt x="103" y="47"/>
                      <a:pt x="59" y="56"/>
                      <a:pt x="25" y="44"/>
                    </a:cubicBezTo>
                    <a:cubicBezTo>
                      <a:pt x="14" y="63"/>
                      <a:pt x="0" y="92"/>
                      <a:pt x="1" y="127"/>
                    </a:cubicBezTo>
                    <a:cubicBezTo>
                      <a:pt x="106" y="153"/>
                      <a:pt x="182" y="23"/>
                      <a:pt x="182" y="23"/>
                    </a:cubicBezTo>
                    <a:lnTo>
                      <a:pt x="157" y="0"/>
                    </a:lnTo>
                    <a:close/>
                  </a:path>
                </a:pathLst>
              </a:custGeom>
              <a:gradFill>
                <a:gsLst>
                  <a:gs pos="100000">
                    <a:srgbClr val="FFB271"/>
                  </a:gs>
                  <a:gs pos="0">
                    <a:srgbClr val="FF805D"/>
                  </a:gs>
                </a:gsLst>
                <a:lin ang="16200000" scaled="0"/>
              </a:gra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48" name="iṧliďe">
                <a:extLst>
                  <a:ext uri="{FF2B5EF4-FFF2-40B4-BE49-F238E27FC236}">
                    <a16:creationId xmlns:a16="http://schemas.microsoft.com/office/drawing/2014/main" id="{9240119A-59A4-049B-7600-21165A19F6BF}"/>
                  </a:ext>
                </a:extLst>
              </p:cNvPr>
              <p:cNvSpPr/>
              <p:nvPr/>
            </p:nvSpPr>
            <p:spPr bwMode="auto">
              <a:xfrm>
                <a:off x="6507163" y="1695450"/>
                <a:ext cx="79375" cy="30163"/>
              </a:xfrm>
              <a:custGeom>
                <a:avLst/>
                <a:gdLst>
                  <a:gd name="T0" fmla="*/ 50 w 50"/>
                  <a:gd name="T1" fmla="*/ 19 h 19"/>
                  <a:gd name="T2" fmla="*/ 0 w 50"/>
                  <a:gd name="T3" fmla="*/ 0 h 19"/>
                  <a:gd name="T4" fmla="*/ 50 w 50"/>
                  <a:gd name="T5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0" h="19">
                    <a:moveTo>
                      <a:pt x="50" y="19"/>
                    </a:moveTo>
                    <a:lnTo>
                      <a:pt x="0" y="0"/>
                    </a:lnTo>
                    <a:lnTo>
                      <a:pt x="50" y="19"/>
                    </a:lnTo>
                    <a:close/>
                  </a:path>
                </a:pathLst>
              </a:custGeom>
              <a:solidFill>
                <a:srgbClr val="023D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49" name="îšļíďê">
                <a:extLst>
                  <a:ext uri="{FF2B5EF4-FFF2-40B4-BE49-F238E27FC236}">
                    <a16:creationId xmlns:a16="http://schemas.microsoft.com/office/drawing/2014/main" id="{57D16528-1972-6908-78D0-04FC64C00BE3}"/>
                  </a:ext>
                </a:extLst>
              </p:cNvPr>
              <p:cNvSpPr/>
              <p:nvPr/>
            </p:nvSpPr>
            <p:spPr bwMode="auto">
              <a:xfrm>
                <a:off x="4173538" y="2181225"/>
                <a:ext cx="2366963" cy="622300"/>
              </a:xfrm>
              <a:custGeom>
                <a:avLst/>
                <a:gdLst>
                  <a:gd name="T0" fmla="*/ 536 w 717"/>
                  <a:gd name="T1" fmla="*/ 189 h 189"/>
                  <a:gd name="T2" fmla="*/ 399 w 717"/>
                  <a:gd name="T3" fmla="*/ 160 h 189"/>
                  <a:gd name="T4" fmla="*/ 26 w 717"/>
                  <a:gd name="T5" fmla="*/ 138 h 189"/>
                  <a:gd name="T6" fmla="*/ 33 w 717"/>
                  <a:gd name="T7" fmla="*/ 104 h 189"/>
                  <a:gd name="T8" fmla="*/ 0 w 717"/>
                  <a:gd name="T9" fmla="*/ 98 h 189"/>
                  <a:gd name="T10" fmla="*/ 421 w 717"/>
                  <a:gd name="T11" fmla="*/ 117 h 189"/>
                  <a:gd name="T12" fmla="*/ 639 w 717"/>
                  <a:gd name="T13" fmla="*/ 124 h 189"/>
                  <a:gd name="T14" fmla="*/ 713 w 717"/>
                  <a:gd name="T15" fmla="*/ 64 h 189"/>
                  <a:gd name="T16" fmla="*/ 717 w 717"/>
                  <a:gd name="T17" fmla="*/ 92 h 189"/>
                  <a:gd name="T18" fmla="*/ 656 w 717"/>
                  <a:gd name="T19" fmla="*/ 169 h 189"/>
                  <a:gd name="T20" fmla="*/ 536 w 717"/>
                  <a:gd name="T21" fmla="*/ 189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17" h="189">
                    <a:moveTo>
                      <a:pt x="536" y="189"/>
                    </a:moveTo>
                    <a:cubicBezTo>
                      <a:pt x="486" y="189"/>
                      <a:pt x="436" y="179"/>
                      <a:pt x="399" y="160"/>
                    </a:cubicBezTo>
                    <a:cubicBezTo>
                      <a:pt x="279" y="99"/>
                      <a:pt x="152" y="54"/>
                      <a:pt x="26" y="138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146" y="0"/>
                      <a:pt x="295" y="52"/>
                      <a:pt x="421" y="117"/>
                    </a:cubicBezTo>
                    <a:cubicBezTo>
                      <a:pt x="477" y="146"/>
                      <a:pt x="571" y="149"/>
                      <a:pt x="639" y="124"/>
                    </a:cubicBezTo>
                    <a:cubicBezTo>
                      <a:pt x="667" y="113"/>
                      <a:pt x="698" y="99"/>
                      <a:pt x="713" y="64"/>
                    </a:cubicBezTo>
                    <a:cubicBezTo>
                      <a:pt x="717" y="92"/>
                      <a:pt x="717" y="92"/>
                      <a:pt x="717" y="92"/>
                    </a:cubicBezTo>
                    <a:cubicBezTo>
                      <a:pt x="717" y="92"/>
                      <a:pt x="709" y="149"/>
                      <a:pt x="656" y="169"/>
                    </a:cubicBezTo>
                    <a:cubicBezTo>
                      <a:pt x="619" y="182"/>
                      <a:pt x="578" y="189"/>
                      <a:pt x="536" y="189"/>
                    </a:cubicBezTo>
                    <a:close/>
                  </a:path>
                </a:pathLst>
              </a:custGeom>
              <a:solidFill>
                <a:srgbClr val="F479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50" name="iṥlíḓé">
                <a:extLst>
                  <a:ext uri="{FF2B5EF4-FFF2-40B4-BE49-F238E27FC236}">
                    <a16:creationId xmlns:a16="http://schemas.microsoft.com/office/drawing/2014/main" id="{9AB66A3A-90B5-926E-A405-04C75E2391AB}"/>
                  </a:ext>
                </a:extLst>
              </p:cNvPr>
              <p:cNvSpPr/>
              <p:nvPr/>
            </p:nvSpPr>
            <p:spPr bwMode="auto">
              <a:xfrm>
                <a:off x="3529013" y="5514975"/>
                <a:ext cx="1588" cy="1588"/>
              </a:xfrm>
              <a:prstGeom prst="rect">
                <a:avLst/>
              </a:prstGeom>
              <a:solidFill>
                <a:srgbClr val="F479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51" name="ísḷîḓê">
                <a:extLst>
                  <a:ext uri="{FF2B5EF4-FFF2-40B4-BE49-F238E27FC236}">
                    <a16:creationId xmlns:a16="http://schemas.microsoft.com/office/drawing/2014/main" id="{A597F063-F4D5-84AA-2FF7-B535404F7BC2}"/>
                  </a:ext>
                </a:extLst>
              </p:cNvPr>
              <p:cNvSpPr/>
              <p:nvPr/>
            </p:nvSpPr>
            <p:spPr bwMode="auto">
              <a:xfrm>
                <a:off x="4700588" y="1792288"/>
                <a:ext cx="1790700" cy="836613"/>
              </a:xfrm>
              <a:custGeom>
                <a:avLst/>
                <a:gdLst>
                  <a:gd name="T0" fmla="*/ 542 w 542"/>
                  <a:gd name="T1" fmla="*/ 207 h 254"/>
                  <a:gd name="T2" fmla="*/ 412 w 542"/>
                  <a:gd name="T3" fmla="*/ 161 h 254"/>
                  <a:gd name="T4" fmla="*/ 0 w 542"/>
                  <a:gd name="T5" fmla="*/ 72 h 254"/>
                  <a:gd name="T6" fmla="*/ 32 w 542"/>
                  <a:gd name="T7" fmla="*/ 84 h 254"/>
                  <a:gd name="T8" fmla="*/ 19 w 542"/>
                  <a:gd name="T9" fmla="*/ 116 h 254"/>
                  <a:gd name="T10" fmla="*/ 383 w 542"/>
                  <a:gd name="T11" fmla="*/ 200 h 254"/>
                  <a:gd name="T12" fmla="*/ 514 w 542"/>
                  <a:gd name="T13" fmla="*/ 251 h 254"/>
                  <a:gd name="T14" fmla="*/ 537 w 542"/>
                  <a:gd name="T15" fmla="*/ 254 h 254"/>
                  <a:gd name="T16" fmla="*/ 542 w 542"/>
                  <a:gd name="T17" fmla="*/ 207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2" h="254">
                    <a:moveTo>
                      <a:pt x="542" y="207"/>
                    </a:moveTo>
                    <a:cubicBezTo>
                      <a:pt x="493" y="201"/>
                      <a:pt x="444" y="185"/>
                      <a:pt x="412" y="161"/>
                    </a:cubicBezTo>
                    <a:cubicBezTo>
                      <a:pt x="298" y="77"/>
                      <a:pt x="160" y="0"/>
                      <a:pt x="0" y="72"/>
                    </a:cubicBezTo>
                    <a:cubicBezTo>
                      <a:pt x="32" y="84"/>
                      <a:pt x="32" y="84"/>
                      <a:pt x="32" y="84"/>
                    </a:cubicBezTo>
                    <a:cubicBezTo>
                      <a:pt x="19" y="116"/>
                      <a:pt x="19" y="116"/>
                      <a:pt x="19" y="116"/>
                    </a:cubicBezTo>
                    <a:cubicBezTo>
                      <a:pt x="157" y="54"/>
                      <a:pt x="275" y="120"/>
                      <a:pt x="383" y="200"/>
                    </a:cubicBezTo>
                    <a:cubicBezTo>
                      <a:pt x="417" y="225"/>
                      <a:pt x="464" y="243"/>
                      <a:pt x="514" y="251"/>
                    </a:cubicBezTo>
                    <a:cubicBezTo>
                      <a:pt x="522" y="253"/>
                      <a:pt x="529" y="254"/>
                      <a:pt x="537" y="254"/>
                    </a:cubicBezTo>
                    <a:cubicBezTo>
                      <a:pt x="537" y="240"/>
                      <a:pt x="539" y="222"/>
                      <a:pt x="542" y="207"/>
                    </a:cubicBezTo>
                    <a:close/>
                  </a:path>
                </a:pathLst>
              </a:custGeom>
              <a:solidFill>
                <a:srgbClr val="F479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52" name="ïṣ1îdê">
                <a:extLst>
                  <a:ext uri="{FF2B5EF4-FFF2-40B4-BE49-F238E27FC236}">
                    <a16:creationId xmlns:a16="http://schemas.microsoft.com/office/drawing/2014/main" id="{0C7FC1C1-AB74-2B20-B89E-98094EAC955F}"/>
                  </a:ext>
                </a:extLst>
              </p:cNvPr>
              <p:cNvSpPr/>
              <p:nvPr/>
            </p:nvSpPr>
            <p:spPr bwMode="auto">
              <a:xfrm>
                <a:off x="4965701" y="4443413"/>
                <a:ext cx="320675" cy="468313"/>
              </a:xfrm>
              <a:custGeom>
                <a:avLst/>
                <a:gdLst>
                  <a:gd name="T0" fmla="*/ 6 w 97"/>
                  <a:gd name="T1" fmla="*/ 0 h 142"/>
                  <a:gd name="T2" fmla="*/ 3 w 97"/>
                  <a:gd name="T3" fmla="*/ 18 h 142"/>
                  <a:gd name="T4" fmla="*/ 88 w 97"/>
                  <a:gd name="T5" fmla="*/ 140 h 142"/>
                  <a:gd name="T6" fmla="*/ 97 w 97"/>
                  <a:gd name="T7" fmla="*/ 138 h 142"/>
                  <a:gd name="T8" fmla="*/ 49 w 97"/>
                  <a:gd name="T9" fmla="*/ 87 h 142"/>
                  <a:gd name="T10" fmla="*/ 6 w 97"/>
                  <a:gd name="T11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142">
                    <a:moveTo>
                      <a:pt x="6" y="0"/>
                    </a:moveTo>
                    <a:cubicBezTo>
                      <a:pt x="2" y="4"/>
                      <a:pt x="0" y="11"/>
                      <a:pt x="3" y="18"/>
                    </a:cubicBezTo>
                    <a:cubicBezTo>
                      <a:pt x="13" y="42"/>
                      <a:pt x="41" y="107"/>
                      <a:pt x="88" y="140"/>
                    </a:cubicBezTo>
                    <a:cubicBezTo>
                      <a:pt x="91" y="142"/>
                      <a:pt x="95" y="141"/>
                      <a:pt x="97" y="138"/>
                    </a:cubicBezTo>
                    <a:cubicBezTo>
                      <a:pt x="85" y="130"/>
                      <a:pt x="69" y="114"/>
                      <a:pt x="49" y="87"/>
                    </a:cubicBezTo>
                    <a:cubicBezTo>
                      <a:pt x="18" y="45"/>
                      <a:pt x="9" y="17"/>
                      <a:pt x="6" y="0"/>
                    </a:cubicBezTo>
                    <a:close/>
                  </a:path>
                </a:pathLst>
              </a:custGeom>
              <a:solidFill>
                <a:srgbClr val="00C0FF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53" name="íṧḻiďè">
                <a:extLst>
                  <a:ext uri="{FF2B5EF4-FFF2-40B4-BE49-F238E27FC236}">
                    <a16:creationId xmlns:a16="http://schemas.microsoft.com/office/drawing/2014/main" id="{AAB067A0-BCDF-B43D-F1F0-173D27AF2B70}"/>
                  </a:ext>
                </a:extLst>
              </p:cNvPr>
              <p:cNvSpPr/>
              <p:nvPr/>
            </p:nvSpPr>
            <p:spPr bwMode="auto">
              <a:xfrm>
                <a:off x="4984751" y="4381500"/>
                <a:ext cx="314325" cy="517525"/>
              </a:xfrm>
              <a:custGeom>
                <a:avLst/>
                <a:gdLst>
                  <a:gd name="T0" fmla="*/ 51 w 95"/>
                  <a:gd name="T1" fmla="*/ 9 h 157"/>
                  <a:gd name="T2" fmla="*/ 1 w 95"/>
                  <a:gd name="T3" fmla="*/ 19 h 157"/>
                  <a:gd name="T4" fmla="*/ 0 w 95"/>
                  <a:gd name="T5" fmla="*/ 19 h 157"/>
                  <a:gd name="T6" fmla="*/ 43 w 95"/>
                  <a:gd name="T7" fmla="*/ 106 h 157"/>
                  <a:gd name="T8" fmla="*/ 91 w 95"/>
                  <a:gd name="T9" fmla="*/ 157 h 157"/>
                  <a:gd name="T10" fmla="*/ 92 w 95"/>
                  <a:gd name="T11" fmla="*/ 154 h 157"/>
                  <a:gd name="T12" fmla="*/ 51 w 95"/>
                  <a:gd name="T13" fmla="*/ 9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5" h="157">
                    <a:moveTo>
                      <a:pt x="51" y="9"/>
                    </a:moveTo>
                    <a:cubicBezTo>
                      <a:pt x="51" y="9"/>
                      <a:pt x="23" y="0"/>
                      <a:pt x="1" y="19"/>
                    </a:cubicBezTo>
                    <a:cubicBezTo>
                      <a:pt x="1" y="19"/>
                      <a:pt x="0" y="19"/>
                      <a:pt x="0" y="19"/>
                    </a:cubicBezTo>
                    <a:cubicBezTo>
                      <a:pt x="3" y="36"/>
                      <a:pt x="12" y="64"/>
                      <a:pt x="43" y="106"/>
                    </a:cubicBezTo>
                    <a:cubicBezTo>
                      <a:pt x="63" y="133"/>
                      <a:pt x="79" y="149"/>
                      <a:pt x="91" y="157"/>
                    </a:cubicBezTo>
                    <a:cubicBezTo>
                      <a:pt x="91" y="156"/>
                      <a:pt x="92" y="155"/>
                      <a:pt x="92" y="154"/>
                    </a:cubicBezTo>
                    <a:cubicBezTo>
                      <a:pt x="95" y="127"/>
                      <a:pt x="42" y="107"/>
                      <a:pt x="51" y="9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0017A3"/>
                  </a:gs>
                  <a:gs pos="0">
                    <a:srgbClr val="190F08"/>
                  </a:gs>
                </a:gsLst>
                <a:lin ang="12000000" scaled="0"/>
              </a:gra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54" name="íṩ1iďé">
                <a:extLst>
                  <a:ext uri="{FF2B5EF4-FFF2-40B4-BE49-F238E27FC236}">
                    <a16:creationId xmlns:a16="http://schemas.microsoft.com/office/drawing/2014/main" id="{32CE7EDC-EFBD-29F2-7AE3-1EEE8A72E983}"/>
                  </a:ext>
                </a:extLst>
              </p:cNvPr>
              <p:cNvSpPr/>
              <p:nvPr/>
            </p:nvSpPr>
            <p:spPr bwMode="auto">
              <a:xfrm>
                <a:off x="5054601" y="4283075"/>
                <a:ext cx="177800" cy="212725"/>
              </a:xfrm>
              <a:custGeom>
                <a:avLst/>
                <a:gdLst>
                  <a:gd name="T0" fmla="*/ 50 w 54"/>
                  <a:gd name="T1" fmla="*/ 32 h 65"/>
                  <a:gd name="T2" fmla="*/ 32 w 54"/>
                  <a:gd name="T3" fmla="*/ 59 h 65"/>
                  <a:gd name="T4" fmla="*/ 17 w 54"/>
                  <a:gd name="T5" fmla="*/ 63 h 65"/>
                  <a:gd name="T6" fmla="*/ 3 w 54"/>
                  <a:gd name="T7" fmla="*/ 51 h 65"/>
                  <a:gd name="T8" fmla="*/ 2 w 54"/>
                  <a:gd name="T9" fmla="*/ 38 h 65"/>
                  <a:gd name="T10" fmla="*/ 21 w 54"/>
                  <a:gd name="T11" fmla="*/ 8 h 65"/>
                  <a:gd name="T12" fmla="*/ 40 w 54"/>
                  <a:gd name="T13" fmla="*/ 6 h 65"/>
                  <a:gd name="T14" fmla="*/ 50 w 54"/>
                  <a:gd name="T15" fmla="*/ 17 h 65"/>
                  <a:gd name="T16" fmla="*/ 50 w 54"/>
                  <a:gd name="T17" fmla="*/ 3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65">
                    <a:moveTo>
                      <a:pt x="50" y="32"/>
                    </a:moveTo>
                    <a:cubicBezTo>
                      <a:pt x="32" y="59"/>
                      <a:pt x="32" y="59"/>
                      <a:pt x="32" y="59"/>
                    </a:cubicBezTo>
                    <a:cubicBezTo>
                      <a:pt x="28" y="63"/>
                      <a:pt x="22" y="65"/>
                      <a:pt x="17" y="63"/>
                    </a:cubicBezTo>
                    <a:cubicBezTo>
                      <a:pt x="12" y="61"/>
                      <a:pt x="7" y="57"/>
                      <a:pt x="3" y="51"/>
                    </a:cubicBezTo>
                    <a:cubicBezTo>
                      <a:pt x="0" y="47"/>
                      <a:pt x="0" y="42"/>
                      <a:pt x="2" y="38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5" y="1"/>
                      <a:pt x="35" y="0"/>
                      <a:pt x="40" y="6"/>
                    </a:cubicBezTo>
                    <a:cubicBezTo>
                      <a:pt x="50" y="17"/>
                      <a:pt x="50" y="17"/>
                      <a:pt x="50" y="17"/>
                    </a:cubicBezTo>
                    <a:cubicBezTo>
                      <a:pt x="53" y="21"/>
                      <a:pt x="54" y="28"/>
                      <a:pt x="50" y="32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FFAC6F"/>
                  </a:gs>
                  <a:gs pos="0">
                    <a:srgbClr val="FF9566"/>
                  </a:gs>
                </a:gsLst>
                <a:lin ang="12000000" scaled="0"/>
              </a:gra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55" name="ïşḻïḓe">
                <a:extLst>
                  <a:ext uri="{FF2B5EF4-FFF2-40B4-BE49-F238E27FC236}">
                    <a16:creationId xmlns:a16="http://schemas.microsoft.com/office/drawing/2014/main" id="{8D0DC2B6-BD34-4CF0-AA9F-CE8A25B7FC8A}"/>
                  </a:ext>
                </a:extLst>
              </p:cNvPr>
              <p:cNvSpPr/>
              <p:nvPr/>
            </p:nvSpPr>
            <p:spPr bwMode="auto">
              <a:xfrm>
                <a:off x="5110163" y="4605338"/>
                <a:ext cx="76200" cy="42863"/>
              </a:xfrm>
              <a:custGeom>
                <a:avLst/>
                <a:gdLst>
                  <a:gd name="T0" fmla="*/ 20 w 23"/>
                  <a:gd name="T1" fmla="*/ 13 h 13"/>
                  <a:gd name="T2" fmla="*/ 18 w 23"/>
                  <a:gd name="T3" fmla="*/ 11 h 13"/>
                  <a:gd name="T4" fmla="*/ 12 w 23"/>
                  <a:gd name="T5" fmla="*/ 5 h 13"/>
                  <a:gd name="T6" fmla="*/ 4 w 23"/>
                  <a:gd name="T7" fmla="*/ 6 h 13"/>
                  <a:gd name="T8" fmla="*/ 1 w 23"/>
                  <a:gd name="T9" fmla="*/ 6 h 13"/>
                  <a:gd name="T10" fmla="*/ 2 w 23"/>
                  <a:gd name="T11" fmla="*/ 3 h 13"/>
                  <a:gd name="T12" fmla="*/ 14 w 23"/>
                  <a:gd name="T13" fmla="*/ 2 h 13"/>
                  <a:gd name="T14" fmla="*/ 22 w 23"/>
                  <a:gd name="T15" fmla="*/ 10 h 13"/>
                  <a:gd name="T16" fmla="*/ 21 w 23"/>
                  <a:gd name="T17" fmla="*/ 13 h 13"/>
                  <a:gd name="T18" fmla="*/ 20 w 23"/>
                  <a:gd name="T1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13">
                    <a:moveTo>
                      <a:pt x="20" y="13"/>
                    </a:moveTo>
                    <a:cubicBezTo>
                      <a:pt x="19" y="13"/>
                      <a:pt x="19" y="12"/>
                      <a:pt x="18" y="11"/>
                    </a:cubicBezTo>
                    <a:cubicBezTo>
                      <a:pt x="18" y="9"/>
                      <a:pt x="15" y="6"/>
                      <a:pt x="12" y="5"/>
                    </a:cubicBezTo>
                    <a:cubicBezTo>
                      <a:pt x="9" y="4"/>
                      <a:pt x="6" y="5"/>
                      <a:pt x="4" y="6"/>
                    </a:cubicBezTo>
                    <a:cubicBezTo>
                      <a:pt x="3" y="7"/>
                      <a:pt x="2" y="7"/>
                      <a:pt x="1" y="6"/>
                    </a:cubicBezTo>
                    <a:cubicBezTo>
                      <a:pt x="0" y="5"/>
                      <a:pt x="1" y="4"/>
                      <a:pt x="2" y="3"/>
                    </a:cubicBezTo>
                    <a:cubicBezTo>
                      <a:pt x="5" y="1"/>
                      <a:pt x="9" y="0"/>
                      <a:pt x="14" y="2"/>
                    </a:cubicBezTo>
                    <a:cubicBezTo>
                      <a:pt x="18" y="3"/>
                      <a:pt x="21" y="6"/>
                      <a:pt x="22" y="10"/>
                    </a:cubicBezTo>
                    <a:cubicBezTo>
                      <a:pt x="23" y="11"/>
                      <a:pt x="22" y="12"/>
                      <a:pt x="21" y="13"/>
                    </a:cubicBezTo>
                    <a:cubicBezTo>
                      <a:pt x="21" y="13"/>
                      <a:pt x="21" y="13"/>
                      <a:pt x="20" y="13"/>
                    </a:cubicBezTo>
                    <a:close/>
                  </a:path>
                </a:pathLst>
              </a:custGeom>
              <a:solidFill>
                <a:srgbClr val="D0D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56" name="íšľídè">
                <a:extLst>
                  <a:ext uri="{FF2B5EF4-FFF2-40B4-BE49-F238E27FC236}">
                    <a16:creationId xmlns:a16="http://schemas.microsoft.com/office/drawing/2014/main" id="{5921BF85-6D8C-8DC4-62A8-744655F69D33}"/>
                  </a:ext>
                </a:extLst>
              </p:cNvPr>
              <p:cNvSpPr/>
              <p:nvPr/>
            </p:nvSpPr>
            <p:spPr bwMode="auto">
              <a:xfrm>
                <a:off x="5146676" y="4675188"/>
                <a:ext cx="69850" cy="41275"/>
              </a:xfrm>
              <a:custGeom>
                <a:avLst/>
                <a:gdLst>
                  <a:gd name="T0" fmla="*/ 18 w 21"/>
                  <a:gd name="T1" fmla="*/ 13 h 13"/>
                  <a:gd name="T2" fmla="*/ 16 w 21"/>
                  <a:gd name="T3" fmla="*/ 12 h 13"/>
                  <a:gd name="T4" fmla="*/ 3 w 21"/>
                  <a:gd name="T5" fmla="*/ 6 h 13"/>
                  <a:gd name="T6" fmla="*/ 0 w 21"/>
                  <a:gd name="T7" fmla="*/ 5 h 13"/>
                  <a:gd name="T8" fmla="*/ 2 w 21"/>
                  <a:gd name="T9" fmla="*/ 3 h 13"/>
                  <a:gd name="T10" fmla="*/ 20 w 21"/>
                  <a:gd name="T11" fmla="*/ 10 h 13"/>
                  <a:gd name="T12" fmla="*/ 19 w 21"/>
                  <a:gd name="T13" fmla="*/ 13 h 13"/>
                  <a:gd name="T14" fmla="*/ 18 w 21"/>
                  <a:gd name="T15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13">
                    <a:moveTo>
                      <a:pt x="18" y="13"/>
                    </a:moveTo>
                    <a:cubicBezTo>
                      <a:pt x="18" y="13"/>
                      <a:pt x="17" y="13"/>
                      <a:pt x="16" y="12"/>
                    </a:cubicBezTo>
                    <a:cubicBezTo>
                      <a:pt x="14" y="7"/>
                      <a:pt x="8" y="4"/>
                      <a:pt x="3" y="6"/>
                    </a:cubicBezTo>
                    <a:cubicBezTo>
                      <a:pt x="2" y="7"/>
                      <a:pt x="1" y="6"/>
                      <a:pt x="0" y="5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8" y="0"/>
                      <a:pt x="17" y="3"/>
                      <a:pt x="20" y="10"/>
                    </a:cubicBezTo>
                    <a:cubicBezTo>
                      <a:pt x="21" y="11"/>
                      <a:pt x="20" y="12"/>
                      <a:pt x="19" y="13"/>
                    </a:cubicBezTo>
                    <a:cubicBezTo>
                      <a:pt x="19" y="13"/>
                      <a:pt x="19" y="13"/>
                      <a:pt x="18" y="13"/>
                    </a:cubicBezTo>
                    <a:close/>
                  </a:path>
                </a:pathLst>
              </a:custGeom>
              <a:solidFill>
                <a:srgbClr val="D0D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57" name="íṡ1íḋè">
                <a:extLst>
                  <a:ext uri="{FF2B5EF4-FFF2-40B4-BE49-F238E27FC236}">
                    <a16:creationId xmlns:a16="http://schemas.microsoft.com/office/drawing/2014/main" id="{FA790761-8532-7868-DA0A-255FA95470E9}"/>
                  </a:ext>
                </a:extLst>
              </p:cNvPr>
              <p:cNvSpPr/>
              <p:nvPr/>
            </p:nvSpPr>
            <p:spPr bwMode="auto">
              <a:xfrm>
                <a:off x="5094288" y="2836863"/>
                <a:ext cx="1149350" cy="1577975"/>
              </a:xfrm>
              <a:custGeom>
                <a:avLst/>
                <a:gdLst>
                  <a:gd name="T0" fmla="*/ 194 w 348"/>
                  <a:gd name="T1" fmla="*/ 14 h 479"/>
                  <a:gd name="T2" fmla="*/ 160 w 348"/>
                  <a:gd name="T3" fmla="*/ 258 h 479"/>
                  <a:gd name="T4" fmla="*/ 79 w 348"/>
                  <a:gd name="T5" fmla="*/ 301 h 479"/>
                  <a:gd name="T6" fmla="*/ 0 w 348"/>
                  <a:gd name="T7" fmla="*/ 446 h 479"/>
                  <a:gd name="T8" fmla="*/ 48 w 348"/>
                  <a:gd name="T9" fmla="*/ 479 h 479"/>
                  <a:gd name="T10" fmla="*/ 223 w 348"/>
                  <a:gd name="T11" fmla="*/ 302 h 479"/>
                  <a:gd name="T12" fmla="*/ 348 w 348"/>
                  <a:gd name="T13" fmla="*/ 85 h 479"/>
                  <a:gd name="T14" fmla="*/ 324 w 348"/>
                  <a:gd name="T15" fmla="*/ 0 h 479"/>
                  <a:gd name="T16" fmla="*/ 194 w 348"/>
                  <a:gd name="T17" fmla="*/ 14 h 4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8" h="479">
                    <a:moveTo>
                      <a:pt x="194" y="14"/>
                    </a:moveTo>
                    <a:cubicBezTo>
                      <a:pt x="194" y="14"/>
                      <a:pt x="177" y="182"/>
                      <a:pt x="160" y="258"/>
                    </a:cubicBezTo>
                    <a:cubicBezTo>
                      <a:pt x="160" y="258"/>
                      <a:pt x="109" y="276"/>
                      <a:pt x="79" y="301"/>
                    </a:cubicBezTo>
                    <a:cubicBezTo>
                      <a:pt x="50" y="327"/>
                      <a:pt x="0" y="446"/>
                      <a:pt x="0" y="446"/>
                    </a:cubicBezTo>
                    <a:cubicBezTo>
                      <a:pt x="0" y="446"/>
                      <a:pt x="25" y="478"/>
                      <a:pt x="48" y="479"/>
                    </a:cubicBezTo>
                    <a:cubicBezTo>
                      <a:pt x="223" y="302"/>
                      <a:pt x="223" y="302"/>
                      <a:pt x="223" y="302"/>
                    </a:cubicBezTo>
                    <a:cubicBezTo>
                      <a:pt x="348" y="85"/>
                      <a:pt x="348" y="85"/>
                      <a:pt x="348" y="85"/>
                    </a:cubicBezTo>
                    <a:cubicBezTo>
                      <a:pt x="324" y="0"/>
                      <a:pt x="324" y="0"/>
                      <a:pt x="324" y="0"/>
                    </a:cubicBezTo>
                    <a:lnTo>
                      <a:pt x="194" y="14"/>
                    </a:lnTo>
                    <a:close/>
                  </a:path>
                </a:pathLst>
              </a:custGeom>
              <a:gradFill>
                <a:gsLst>
                  <a:gs pos="0">
                    <a:srgbClr val="0017A3"/>
                  </a:gs>
                  <a:gs pos="100000">
                    <a:srgbClr val="190F08"/>
                  </a:gs>
                </a:gsLst>
                <a:lin ang="16200000" scaled="0"/>
              </a:gra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58" name="išḷîḓe">
                <a:extLst>
                  <a:ext uri="{FF2B5EF4-FFF2-40B4-BE49-F238E27FC236}">
                    <a16:creationId xmlns:a16="http://schemas.microsoft.com/office/drawing/2014/main" id="{2A89306B-EB70-7569-964E-9C1E77114DE1}"/>
                  </a:ext>
                </a:extLst>
              </p:cNvPr>
              <p:cNvSpPr/>
              <p:nvPr/>
            </p:nvSpPr>
            <p:spPr bwMode="auto">
              <a:xfrm>
                <a:off x="7602538" y="3082925"/>
                <a:ext cx="271463" cy="490538"/>
              </a:xfrm>
              <a:custGeom>
                <a:avLst/>
                <a:gdLst>
                  <a:gd name="T0" fmla="*/ 0 w 82"/>
                  <a:gd name="T1" fmla="*/ 147 h 149"/>
                  <a:gd name="T2" fmla="*/ 17 w 82"/>
                  <a:gd name="T3" fmla="*/ 141 h 149"/>
                  <a:gd name="T4" fmla="*/ 81 w 82"/>
                  <a:gd name="T5" fmla="*/ 6 h 149"/>
                  <a:gd name="T6" fmla="*/ 76 w 82"/>
                  <a:gd name="T7" fmla="*/ 0 h 149"/>
                  <a:gd name="T8" fmla="*/ 55 w 82"/>
                  <a:gd name="T9" fmla="*/ 66 h 149"/>
                  <a:gd name="T10" fmla="*/ 0 w 82"/>
                  <a:gd name="T11" fmla="*/ 147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2" h="149">
                    <a:moveTo>
                      <a:pt x="0" y="147"/>
                    </a:moveTo>
                    <a:cubicBezTo>
                      <a:pt x="6" y="149"/>
                      <a:pt x="13" y="146"/>
                      <a:pt x="17" y="141"/>
                    </a:cubicBezTo>
                    <a:cubicBezTo>
                      <a:pt x="34" y="120"/>
                      <a:pt x="76" y="63"/>
                      <a:pt x="81" y="6"/>
                    </a:cubicBezTo>
                    <a:cubicBezTo>
                      <a:pt x="82" y="3"/>
                      <a:pt x="79" y="0"/>
                      <a:pt x="76" y="0"/>
                    </a:cubicBezTo>
                    <a:cubicBezTo>
                      <a:pt x="74" y="14"/>
                      <a:pt x="68" y="35"/>
                      <a:pt x="55" y="66"/>
                    </a:cubicBezTo>
                    <a:cubicBezTo>
                      <a:pt x="33" y="114"/>
                      <a:pt x="14" y="136"/>
                      <a:pt x="0" y="147"/>
                    </a:cubicBezTo>
                    <a:close/>
                  </a:path>
                </a:pathLst>
              </a:custGeom>
              <a:solidFill>
                <a:srgbClr val="00C0FF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59" name="iṧļïďè">
                <a:extLst>
                  <a:ext uri="{FF2B5EF4-FFF2-40B4-BE49-F238E27FC236}">
                    <a16:creationId xmlns:a16="http://schemas.microsoft.com/office/drawing/2014/main" id="{956F2FF9-4DD7-0326-094E-9A4862394339}"/>
                  </a:ext>
                </a:extLst>
              </p:cNvPr>
              <p:cNvSpPr/>
              <p:nvPr/>
            </p:nvSpPr>
            <p:spPr bwMode="auto">
              <a:xfrm>
                <a:off x="7491413" y="3082925"/>
                <a:ext cx="361950" cy="484188"/>
              </a:xfrm>
              <a:custGeom>
                <a:avLst/>
                <a:gdLst>
                  <a:gd name="T0" fmla="*/ 0 w 110"/>
                  <a:gd name="T1" fmla="*/ 108 h 147"/>
                  <a:gd name="T2" fmla="*/ 34 w 110"/>
                  <a:gd name="T3" fmla="*/ 147 h 147"/>
                  <a:gd name="T4" fmla="*/ 34 w 110"/>
                  <a:gd name="T5" fmla="*/ 147 h 147"/>
                  <a:gd name="T6" fmla="*/ 89 w 110"/>
                  <a:gd name="T7" fmla="*/ 66 h 147"/>
                  <a:gd name="T8" fmla="*/ 110 w 110"/>
                  <a:gd name="T9" fmla="*/ 0 h 147"/>
                  <a:gd name="T10" fmla="*/ 106 w 110"/>
                  <a:gd name="T11" fmla="*/ 0 h 147"/>
                  <a:gd name="T12" fmla="*/ 17 w 110"/>
                  <a:gd name="T13" fmla="*/ 75 h 147"/>
                  <a:gd name="T14" fmla="*/ 0 w 110"/>
                  <a:gd name="T15" fmla="*/ 108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147">
                    <a:moveTo>
                      <a:pt x="0" y="108"/>
                    </a:moveTo>
                    <a:cubicBezTo>
                      <a:pt x="0" y="108"/>
                      <a:pt x="6" y="137"/>
                      <a:pt x="34" y="147"/>
                    </a:cubicBezTo>
                    <a:cubicBezTo>
                      <a:pt x="34" y="147"/>
                      <a:pt x="34" y="147"/>
                      <a:pt x="34" y="147"/>
                    </a:cubicBezTo>
                    <a:cubicBezTo>
                      <a:pt x="48" y="136"/>
                      <a:pt x="67" y="114"/>
                      <a:pt x="89" y="66"/>
                    </a:cubicBezTo>
                    <a:cubicBezTo>
                      <a:pt x="102" y="35"/>
                      <a:pt x="108" y="14"/>
                      <a:pt x="110" y="0"/>
                    </a:cubicBezTo>
                    <a:cubicBezTo>
                      <a:pt x="109" y="0"/>
                      <a:pt x="107" y="0"/>
                      <a:pt x="106" y="0"/>
                    </a:cubicBezTo>
                    <a:cubicBezTo>
                      <a:pt x="88" y="8"/>
                      <a:pt x="51" y="64"/>
                      <a:pt x="17" y="75"/>
                    </a:cubicBezTo>
                    <a:cubicBezTo>
                      <a:pt x="1" y="80"/>
                      <a:pt x="13" y="99"/>
                      <a:pt x="0" y="108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0017A3"/>
                  </a:gs>
                  <a:gs pos="0">
                    <a:srgbClr val="190F08"/>
                  </a:gs>
                </a:gsLst>
                <a:lin ang="12000000" scaled="0"/>
              </a:gra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60" name="îṩliďê">
                <a:extLst>
                  <a:ext uri="{FF2B5EF4-FFF2-40B4-BE49-F238E27FC236}">
                    <a16:creationId xmlns:a16="http://schemas.microsoft.com/office/drawing/2014/main" id="{3E2B707F-F6CA-FABA-EB04-0FCCEDADC9F4}"/>
                  </a:ext>
                </a:extLst>
              </p:cNvPr>
              <p:cNvSpPr/>
              <p:nvPr/>
            </p:nvSpPr>
            <p:spPr bwMode="auto">
              <a:xfrm>
                <a:off x="7354888" y="3275013"/>
                <a:ext cx="219075" cy="169863"/>
              </a:xfrm>
              <a:custGeom>
                <a:avLst/>
                <a:gdLst>
                  <a:gd name="T0" fmla="*/ 30 w 66"/>
                  <a:gd name="T1" fmla="*/ 2 h 52"/>
                  <a:gd name="T2" fmla="*/ 58 w 66"/>
                  <a:gd name="T3" fmla="*/ 19 h 52"/>
                  <a:gd name="T4" fmla="*/ 64 w 66"/>
                  <a:gd name="T5" fmla="*/ 33 h 52"/>
                  <a:gd name="T6" fmla="*/ 53 w 66"/>
                  <a:gd name="T7" fmla="*/ 49 h 52"/>
                  <a:gd name="T8" fmla="*/ 40 w 66"/>
                  <a:gd name="T9" fmla="*/ 50 h 52"/>
                  <a:gd name="T10" fmla="*/ 9 w 66"/>
                  <a:gd name="T11" fmla="*/ 34 h 52"/>
                  <a:gd name="T12" fmla="*/ 5 w 66"/>
                  <a:gd name="T13" fmla="*/ 15 h 52"/>
                  <a:gd name="T14" fmla="*/ 15 w 66"/>
                  <a:gd name="T15" fmla="*/ 5 h 52"/>
                  <a:gd name="T16" fmla="*/ 30 w 66"/>
                  <a:gd name="T17" fmla="*/ 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52">
                    <a:moveTo>
                      <a:pt x="30" y="2"/>
                    </a:moveTo>
                    <a:cubicBezTo>
                      <a:pt x="58" y="19"/>
                      <a:pt x="58" y="19"/>
                      <a:pt x="58" y="19"/>
                    </a:cubicBezTo>
                    <a:cubicBezTo>
                      <a:pt x="63" y="22"/>
                      <a:pt x="66" y="28"/>
                      <a:pt x="64" y="33"/>
                    </a:cubicBezTo>
                    <a:cubicBezTo>
                      <a:pt x="62" y="38"/>
                      <a:pt x="59" y="44"/>
                      <a:pt x="53" y="49"/>
                    </a:cubicBezTo>
                    <a:cubicBezTo>
                      <a:pt x="49" y="52"/>
                      <a:pt x="44" y="52"/>
                      <a:pt x="40" y="50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1" y="31"/>
                      <a:pt x="0" y="21"/>
                      <a:pt x="5" y="1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9" y="0"/>
                      <a:pt x="25" y="0"/>
                      <a:pt x="30" y="2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FFAC6F"/>
                  </a:gs>
                  <a:gs pos="0">
                    <a:srgbClr val="FF9566"/>
                  </a:gs>
                </a:gsLst>
                <a:lin ang="12000000" scaled="0"/>
              </a:gra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61" name="ïsḻïḍe">
                <a:extLst>
                  <a:ext uri="{FF2B5EF4-FFF2-40B4-BE49-F238E27FC236}">
                    <a16:creationId xmlns:a16="http://schemas.microsoft.com/office/drawing/2014/main" id="{1DE19872-10F2-105D-4E37-FBAF5279A54D}"/>
                  </a:ext>
                </a:extLst>
              </p:cNvPr>
              <p:cNvSpPr/>
              <p:nvPr/>
            </p:nvSpPr>
            <p:spPr bwMode="auto">
              <a:xfrm>
                <a:off x="7648576" y="3248025"/>
                <a:ext cx="66675" cy="104775"/>
              </a:xfrm>
              <a:custGeom>
                <a:avLst/>
                <a:gdLst>
                  <a:gd name="T0" fmla="*/ 18 w 20"/>
                  <a:gd name="T1" fmla="*/ 32 h 32"/>
                  <a:gd name="T2" fmla="*/ 17 w 20"/>
                  <a:gd name="T3" fmla="*/ 31 h 32"/>
                  <a:gd name="T4" fmla="*/ 0 w 20"/>
                  <a:gd name="T5" fmla="*/ 2 h 32"/>
                  <a:gd name="T6" fmla="*/ 2 w 20"/>
                  <a:gd name="T7" fmla="*/ 0 h 32"/>
                  <a:gd name="T8" fmla="*/ 4 w 20"/>
                  <a:gd name="T9" fmla="*/ 2 h 32"/>
                  <a:gd name="T10" fmla="*/ 19 w 20"/>
                  <a:gd name="T11" fmla="*/ 29 h 32"/>
                  <a:gd name="T12" fmla="*/ 19 w 20"/>
                  <a:gd name="T13" fmla="*/ 31 h 32"/>
                  <a:gd name="T14" fmla="*/ 18 w 20"/>
                  <a:gd name="T15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32">
                    <a:moveTo>
                      <a:pt x="18" y="32"/>
                    </a:moveTo>
                    <a:cubicBezTo>
                      <a:pt x="18" y="32"/>
                      <a:pt x="17" y="32"/>
                      <a:pt x="17" y="31"/>
                    </a:cubicBezTo>
                    <a:cubicBezTo>
                      <a:pt x="8" y="23"/>
                      <a:pt x="0" y="14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13"/>
                      <a:pt x="11" y="20"/>
                      <a:pt x="19" y="29"/>
                    </a:cubicBezTo>
                    <a:cubicBezTo>
                      <a:pt x="20" y="29"/>
                      <a:pt x="20" y="31"/>
                      <a:pt x="19" y="31"/>
                    </a:cubicBezTo>
                    <a:cubicBezTo>
                      <a:pt x="19" y="32"/>
                      <a:pt x="19" y="32"/>
                      <a:pt x="18" y="32"/>
                    </a:cubicBezTo>
                    <a:close/>
                  </a:path>
                </a:pathLst>
              </a:custGeom>
              <a:solidFill>
                <a:srgbClr val="D0D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62" name="î$ļîḓé">
                <a:extLst>
                  <a:ext uri="{FF2B5EF4-FFF2-40B4-BE49-F238E27FC236}">
                    <a16:creationId xmlns:a16="http://schemas.microsoft.com/office/drawing/2014/main" id="{ED63A471-E888-B957-93EB-78F0816889AB}"/>
                  </a:ext>
                </a:extLst>
              </p:cNvPr>
              <p:cNvSpPr/>
              <p:nvPr/>
            </p:nvSpPr>
            <p:spPr bwMode="auto">
              <a:xfrm>
                <a:off x="7688263" y="3198813"/>
                <a:ext cx="66675" cy="95250"/>
              </a:xfrm>
              <a:custGeom>
                <a:avLst/>
                <a:gdLst>
                  <a:gd name="T0" fmla="*/ 18 w 20"/>
                  <a:gd name="T1" fmla="*/ 29 h 29"/>
                  <a:gd name="T2" fmla="*/ 18 w 20"/>
                  <a:gd name="T3" fmla="*/ 29 h 29"/>
                  <a:gd name="T4" fmla="*/ 4 w 20"/>
                  <a:gd name="T5" fmla="*/ 19 h 29"/>
                  <a:gd name="T6" fmla="*/ 2 w 20"/>
                  <a:gd name="T7" fmla="*/ 2 h 29"/>
                  <a:gd name="T8" fmla="*/ 4 w 20"/>
                  <a:gd name="T9" fmla="*/ 1 h 29"/>
                  <a:gd name="T10" fmla="*/ 6 w 20"/>
                  <a:gd name="T11" fmla="*/ 3 h 29"/>
                  <a:gd name="T12" fmla="*/ 7 w 20"/>
                  <a:gd name="T13" fmla="*/ 17 h 29"/>
                  <a:gd name="T14" fmla="*/ 18 w 20"/>
                  <a:gd name="T15" fmla="*/ 25 h 29"/>
                  <a:gd name="T16" fmla="*/ 20 w 20"/>
                  <a:gd name="T17" fmla="*/ 28 h 29"/>
                  <a:gd name="T18" fmla="*/ 18 w 20"/>
                  <a:gd name="T1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29">
                    <a:moveTo>
                      <a:pt x="18" y="29"/>
                    </a:moveTo>
                    <a:cubicBezTo>
                      <a:pt x="18" y="29"/>
                      <a:pt x="18" y="29"/>
                      <a:pt x="18" y="29"/>
                    </a:cubicBezTo>
                    <a:cubicBezTo>
                      <a:pt x="12" y="28"/>
                      <a:pt x="7" y="24"/>
                      <a:pt x="4" y="19"/>
                    </a:cubicBezTo>
                    <a:cubicBezTo>
                      <a:pt x="1" y="14"/>
                      <a:pt x="0" y="7"/>
                      <a:pt x="2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5" y="1"/>
                      <a:pt x="6" y="2"/>
                      <a:pt x="6" y="3"/>
                    </a:cubicBezTo>
                    <a:cubicBezTo>
                      <a:pt x="4" y="7"/>
                      <a:pt x="5" y="12"/>
                      <a:pt x="7" y="17"/>
                    </a:cubicBezTo>
                    <a:cubicBezTo>
                      <a:pt x="10" y="21"/>
                      <a:pt x="14" y="24"/>
                      <a:pt x="18" y="25"/>
                    </a:cubicBezTo>
                    <a:cubicBezTo>
                      <a:pt x="20" y="26"/>
                      <a:pt x="20" y="27"/>
                      <a:pt x="20" y="28"/>
                    </a:cubicBezTo>
                    <a:cubicBezTo>
                      <a:pt x="20" y="29"/>
                      <a:pt x="19" y="29"/>
                      <a:pt x="18" y="29"/>
                    </a:cubicBezTo>
                    <a:close/>
                  </a:path>
                </a:pathLst>
              </a:custGeom>
              <a:solidFill>
                <a:srgbClr val="D0D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63" name="íşlîdê">
                <a:extLst>
                  <a:ext uri="{FF2B5EF4-FFF2-40B4-BE49-F238E27FC236}">
                    <a16:creationId xmlns:a16="http://schemas.microsoft.com/office/drawing/2014/main" id="{5270B517-83D1-5D98-3283-82CA301ACE58}"/>
                  </a:ext>
                </a:extLst>
              </p:cNvPr>
              <p:cNvSpPr/>
              <p:nvPr/>
            </p:nvSpPr>
            <p:spPr bwMode="auto">
              <a:xfrm>
                <a:off x="5718176" y="2647950"/>
                <a:ext cx="1739900" cy="758825"/>
              </a:xfrm>
              <a:custGeom>
                <a:avLst/>
                <a:gdLst>
                  <a:gd name="T0" fmla="*/ 6 w 527"/>
                  <a:gd name="T1" fmla="*/ 57 h 230"/>
                  <a:gd name="T2" fmla="*/ 0 w 527"/>
                  <a:gd name="T3" fmla="*/ 104 h 230"/>
                  <a:gd name="T4" fmla="*/ 175 w 527"/>
                  <a:gd name="T5" fmla="*/ 170 h 230"/>
                  <a:gd name="T6" fmla="*/ 329 w 527"/>
                  <a:gd name="T7" fmla="*/ 96 h 230"/>
                  <a:gd name="T8" fmla="*/ 505 w 527"/>
                  <a:gd name="T9" fmla="*/ 230 h 230"/>
                  <a:gd name="T10" fmla="*/ 527 w 527"/>
                  <a:gd name="T11" fmla="*/ 186 h 230"/>
                  <a:gd name="T12" fmla="*/ 382 w 527"/>
                  <a:gd name="T13" fmla="*/ 24 h 230"/>
                  <a:gd name="T14" fmla="*/ 320 w 527"/>
                  <a:gd name="T15" fmla="*/ 9 h 230"/>
                  <a:gd name="T16" fmla="*/ 127 w 527"/>
                  <a:gd name="T17" fmla="*/ 65 h 230"/>
                  <a:gd name="T18" fmla="*/ 6 w 527"/>
                  <a:gd name="T19" fmla="*/ 57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7" h="230">
                    <a:moveTo>
                      <a:pt x="6" y="57"/>
                    </a:moveTo>
                    <a:cubicBezTo>
                      <a:pt x="0" y="104"/>
                      <a:pt x="0" y="104"/>
                      <a:pt x="0" y="104"/>
                    </a:cubicBezTo>
                    <a:cubicBezTo>
                      <a:pt x="0" y="104"/>
                      <a:pt x="34" y="216"/>
                      <a:pt x="175" y="170"/>
                    </a:cubicBezTo>
                    <a:cubicBezTo>
                      <a:pt x="316" y="123"/>
                      <a:pt x="329" y="96"/>
                      <a:pt x="329" y="96"/>
                    </a:cubicBezTo>
                    <a:cubicBezTo>
                      <a:pt x="329" y="96"/>
                      <a:pt x="331" y="172"/>
                      <a:pt x="505" y="230"/>
                    </a:cubicBezTo>
                    <a:cubicBezTo>
                      <a:pt x="505" y="230"/>
                      <a:pt x="526" y="207"/>
                      <a:pt x="527" y="186"/>
                    </a:cubicBezTo>
                    <a:cubicBezTo>
                      <a:pt x="382" y="24"/>
                      <a:pt x="382" y="24"/>
                      <a:pt x="382" y="24"/>
                    </a:cubicBezTo>
                    <a:cubicBezTo>
                      <a:pt x="362" y="3"/>
                      <a:pt x="347" y="0"/>
                      <a:pt x="320" y="9"/>
                    </a:cubicBezTo>
                    <a:cubicBezTo>
                      <a:pt x="259" y="31"/>
                      <a:pt x="145" y="65"/>
                      <a:pt x="127" y="65"/>
                    </a:cubicBezTo>
                    <a:lnTo>
                      <a:pt x="6" y="57"/>
                    </a:lnTo>
                    <a:close/>
                  </a:path>
                </a:pathLst>
              </a:custGeom>
              <a:gradFill>
                <a:gsLst>
                  <a:gs pos="100000">
                    <a:srgbClr val="0017A3"/>
                  </a:gs>
                  <a:gs pos="0">
                    <a:srgbClr val="190F08"/>
                  </a:gs>
                </a:gsLst>
                <a:lin ang="12000000" scaled="0"/>
              </a:gra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64" name="ïs1îḓê">
                <a:extLst>
                  <a:ext uri="{FF2B5EF4-FFF2-40B4-BE49-F238E27FC236}">
                    <a16:creationId xmlns:a16="http://schemas.microsoft.com/office/drawing/2014/main" id="{CAE07241-CEE5-F48B-08BB-56BD6110BEF9}"/>
                  </a:ext>
                </a:extLst>
              </p:cNvPr>
              <p:cNvSpPr/>
              <p:nvPr/>
            </p:nvSpPr>
            <p:spPr bwMode="auto">
              <a:xfrm>
                <a:off x="5443538" y="1627188"/>
                <a:ext cx="1211263" cy="1360488"/>
              </a:xfrm>
              <a:custGeom>
                <a:avLst/>
                <a:gdLst>
                  <a:gd name="T0" fmla="*/ 140 w 367"/>
                  <a:gd name="T1" fmla="*/ 21 h 413"/>
                  <a:gd name="T2" fmla="*/ 0 w 367"/>
                  <a:gd name="T3" fmla="*/ 112 h 413"/>
                  <a:gd name="T4" fmla="*/ 61 w 367"/>
                  <a:gd name="T5" fmla="*/ 164 h 413"/>
                  <a:gd name="T6" fmla="*/ 122 w 367"/>
                  <a:gd name="T7" fmla="*/ 117 h 413"/>
                  <a:gd name="T8" fmla="*/ 77 w 367"/>
                  <a:gd name="T9" fmla="*/ 390 h 413"/>
                  <a:gd name="T10" fmla="*/ 84 w 367"/>
                  <a:gd name="T11" fmla="*/ 401 h 413"/>
                  <a:gd name="T12" fmla="*/ 250 w 367"/>
                  <a:gd name="T13" fmla="*/ 366 h 413"/>
                  <a:gd name="T14" fmla="*/ 351 w 367"/>
                  <a:gd name="T15" fmla="*/ 142 h 413"/>
                  <a:gd name="T16" fmla="*/ 366 w 367"/>
                  <a:gd name="T17" fmla="*/ 65 h 413"/>
                  <a:gd name="T18" fmla="*/ 346 w 367"/>
                  <a:gd name="T19" fmla="*/ 30 h 413"/>
                  <a:gd name="T20" fmla="*/ 140 w 367"/>
                  <a:gd name="T21" fmla="*/ 21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7" h="413">
                    <a:moveTo>
                      <a:pt x="140" y="21"/>
                    </a:moveTo>
                    <a:cubicBezTo>
                      <a:pt x="99" y="31"/>
                      <a:pt x="36" y="64"/>
                      <a:pt x="0" y="112"/>
                    </a:cubicBezTo>
                    <a:cubicBezTo>
                      <a:pt x="16" y="124"/>
                      <a:pt x="41" y="144"/>
                      <a:pt x="61" y="164"/>
                    </a:cubicBezTo>
                    <a:cubicBezTo>
                      <a:pt x="72" y="149"/>
                      <a:pt x="96" y="129"/>
                      <a:pt x="122" y="117"/>
                    </a:cubicBezTo>
                    <a:cubicBezTo>
                      <a:pt x="124" y="214"/>
                      <a:pt x="96" y="305"/>
                      <a:pt x="77" y="390"/>
                    </a:cubicBezTo>
                    <a:cubicBezTo>
                      <a:pt x="75" y="395"/>
                      <a:pt x="79" y="400"/>
                      <a:pt x="84" y="401"/>
                    </a:cubicBezTo>
                    <a:cubicBezTo>
                      <a:pt x="112" y="405"/>
                      <a:pt x="194" y="413"/>
                      <a:pt x="250" y="366"/>
                    </a:cubicBezTo>
                    <a:cubicBezTo>
                      <a:pt x="351" y="142"/>
                      <a:pt x="351" y="142"/>
                      <a:pt x="351" y="142"/>
                    </a:cubicBezTo>
                    <a:cubicBezTo>
                      <a:pt x="362" y="118"/>
                      <a:pt x="367" y="91"/>
                      <a:pt x="366" y="65"/>
                    </a:cubicBezTo>
                    <a:cubicBezTo>
                      <a:pt x="346" y="30"/>
                      <a:pt x="346" y="30"/>
                      <a:pt x="346" y="30"/>
                    </a:cubicBezTo>
                    <a:cubicBezTo>
                      <a:pt x="346" y="30"/>
                      <a:pt x="231" y="0"/>
                      <a:pt x="140" y="2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8054"/>
                  </a:gs>
                  <a:gs pos="100000">
                    <a:srgbClr val="FFDD2D"/>
                  </a:gs>
                </a:gsLst>
                <a:lin ang="16200000" scaled="0"/>
              </a:gra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65" name="îṡ1iḑé">
                <a:extLst>
                  <a:ext uri="{FF2B5EF4-FFF2-40B4-BE49-F238E27FC236}">
                    <a16:creationId xmlns:a16="http://schemas.microsoft.com/office/drawing/2014/main" id="{32F44ACA-F60B-6E9D-5269-E18E752252F9}"/>
                  </a:ext>
                </a:extLst>
              </p:cNvPr>
              <p:cNvSpPr/>
              <p:nvPr/>
            </p:nvSpPr>
            <p:spPr bwMode="auto">
              <a:xfrm>
                <a:off x="5176838" y="1660525"/>
                <a:ext cx="1144588" cy="1468438"/>
              </a:xfrm>
              <a:custGeom>
                <a:avLst/>
                <a:gdLst>
                  <a:gd name="T0" fmla="*/ 289 w 347"/>
                  <a:gd name="T1" fmla="*/ 0 h 446"/>
                  <a:gd name="T2" fmla="*/ 279 w 347"/>
                  <a:gd name="T3" fmla="*/ 21 h 446"/>
                  <a:gd name="T4" fmla="*/ 295 w 347"/>
                  <a:gd name="T5" fmla="*/ 39 h 446"/>
                  <a:gd name="T6" fmla="*/ 320 w 347"/>
                  <a:gd name="T7" fmla="*/ 44 h 446"/>
                  <a:gd name="T8" fmla="*/ 164 w 347"/>
                  <a:gd name="T9" fmla="*/ 430 h 446"/>
                  <a:gd name="T10" fmla="*/ 32 w 347"/>
                  <a:gd name="T11" fmla="*/ 357 h 446"/>
                  <a:gd name="T12" fmla="*/ 173 w 347"/>
                  <a:gd name="T13" fmla="*/ 287 h 446"/>
                  <a:gd name="T14" fmla="*/ 198 w 347"/>
                  <a:gd name="T15" fmla="*/ 134 h 446"/>
                  <a:gd name="T16" fmla="*/ 121 w 347"/>
                  <a:gd name="T17" fmla="*/ 322 h 446"/>
                  <a:gd name="T18" fmla="*/ 77 w 347"/>
                  <a:gd name="T19" fmla="*/ 338 h 446"/>
                  <a:gd name="T20" fmla="*/ 76 w 347"/>
                  <a:gd name="T21" fmla="*/ 102 h 446"/>
                  <a:gd name="T22" fmla="*/ 289 w 347"/>
                  <a:gd name="T23" fmla="*/ 0 h 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7" h="446">
                    <a:moveTo>
                      <a:pt x="289" y="0"/>
                    </a:moveTo>
                    <a:cubicBezTo>
                      <a:pt x="281" y="2"/>
                      <a:pt x="277" y="12"/>
                      <a:pt x="279" y="21"/>
                    </a:cubicBezTo>
                    <a:cubicBezTo>
                      <a:pt x="281" y="29"/>
                      <a:pt x="288" y="35"/>
                      <a:pt x="295" y="39"/>
                    </a:cubicBezTo>
                    <a:cubicBezTo>
                      <a:pt x="303" y="42"/>
                      <a:pt x="320" y="44"/>
                      <a:pt x="320" y="44"/>
                    </a:cubicBezTo>
                    <a:cubicBezTo>
                      <a:pt x="320" y="44"/>
                      <a:pt x="347" y="318"/>
                      <a:pt x="164" y="430"/>
                    </a:cubicBezTo>
                    <a:cubicBezTo>
                      <a:pt x="137" y="446"/>
                      <a:pt x="32" y="357"/>
                      <a:pt x="32" y="357"/>
                    </a:cubicBezTo>
                    <a:cubicBezTo>
                      <a:pt x="32" y="357"/>
                      <a:pt x="141" y="349"/>
                      <a:pt x="173" y="287"/>
                    </a:cubicBezTo>
                    <a:cubicBezTo>
                      <a:pt x="191" y="255"/>
                      <a:pt x="198" y="134"/>
                      <a:pt x="198" y="134"/>
                    </a:cubicBezTo>
                    <a:cubicBezTo>
                      <a:pt x="198" y="134"/>
                      <a:pt x="57" y="210"/>
                      <a:pt x="121" y="322"/>
                    </a:cubicBezTo>
                    <a:cubicBezTo>
                      <a:pt x="125" y="329"/>
                      <a:pt x="77" y="338"/>
                      <a:pt x="77" y="338"/>
                    </a:cubicBezTo>
                    <a:cubicBezTo>
                      <a:pt x="77" y="338"/>
                      <a:pt x="0" y="208"/>
                      <a:pt x="76" y="102"/>
                    </a:cubicBezTo>
                    <a:cubicBezTo>
                      <a:pt x="149" y="1"/>
                      <a:pt x="289" y="0"/>
                      <a:pt x="28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6AF1"/>
                  </a:gs>
                  <a:gs pos="100000">
                    <a:srgbClr val="0028BA"/>
                  </a:gs>
                </a:gsLst>
                <a:lin ang="5400000" scaled="1"/>
              </a:gra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66" name="iṡľiḑe">
                <a:extLst>
                  <a:ext uri="{FF2B5EF4-FFF2-40B4-BE49-F238E27FC236}">
                    <a16:creationId xmlns:a16="http://schemas.microsoft.com/office/drawing/2014/main" id="{96359CD6-9ED4-2880-9CD2-900DCB9BA697}"/>
                  </a:ext>
                </a:extLst>
              </p:cNvPr>
              <p:cNvSpPr/>
              <p:nvPr/>
            </p:nvSpPr>
            <p:spPr bwMode="auto">
              <a:xfrm>
                <a:off x="6103938" y="1465263"/>
                <a:ext cx="260350" cy="366713"/>
              </a:xfrm>
              <a:custGeom>
                <a:avLst/>
                <a:gdLst>
                  <a:gd name="T0" fmla="*/ 24 w 79"/>
                  <a:gd name="T1" fmla="*/ 0 h 111"/>
                  <a:gd name="T2" fmla="*/ 1 w 79"/>
                  <a:gd name="T3" fmla="*/ 78 h 111"/>
                  <a:gd name="T4" fmla="*/ 5 w 79"/>
                  <a:gd name="T5" fmla="*/ 91 h 111"/>
                  <a:gd name="T6" fmla="*/ 73 w 79"/>
                  <a:gd name="T7" fmla="*/ 93 h 111"/>
                  <a:gd name="T8" fmla="*/ 79 w 79"/>
                  <a:gd name="T9" fmla="*/ 82 h 111"/>
                  <a:gd name="T10" fmla="*/ 76 w 79"/>
                  <a:gd name="T11" fmla="*/ 16 h 111"/>
                  <a:gd name="T12" fmla="*/ 24 w 79"/>
                  <a:gd name="T13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111">
                    <a:moveTo>
                      <a:pt x="24" y="0"/>
                    </a:moveTo>
                    <a:cubicBezTo>
                      <a:pt x="1" y="78"/>
                      <a:pt x="1" y="78"/>
                      <a:pt x="1" y="78"/>
                    </a:cubicBezTo>
                    <a:cubicBezTo>
                      <a:pt x="0" y="83"/>
                      <a:pt x="1" y="88"/>
                      <a:pt x="5" y="91"/>
                    </a:cubicBezTo>
                    <a:cubicBezTo>
                      <a:pt x="16" y="99"/>
                      <a:pt x="39" y="111"/>
                      <a:pt x="73" y="93"/>
                    </a:cubicBezTo>
                    <a:cubicBezTo>
                      <a:pt x="77" y="91"/>
                      <a:pt x="79" y="87"/>
                      <a:pt x="79" y="82"/>
                    </a:cubicBezTo>
                    <a:cubicBezTo>
                      <a:pt x="76" y="16"/>
                      <a:pt x="76" y="16"/>
                      <a:pt x="76" y="16"/>
                    </a:cubicBezTo>
                    <a:lnTo>
                      <a:pt x="24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B271"/>
                  </a:gs>
                  <a:gs pos="100000">
                    <a:srgbClr val="FF805D"/>
                  </a:gs>
                </a:gsLst>
                <a:lin ang="16200000" scaled="0"/>
              </a:gra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68" name="îṥ1iḑê">
                <a:extLst>
                  <a:ext uri="{FF2B5EF4-FFF2-40B4-BE49-F238E27FC236}">
                    <a16:creationId xmlns:a16="http://schemas.microsoft.com/office/drawing/2014/main" id="{F9473DDF-ACEE-F1F5-6924-3C4173F3D076}"/>
                  </a:ext>
                </a:extLst>
              </p:cNvPr>
              <p:cNvSpPr/>
              <p:nvPr/>
            </p:nvSpPr>
            <p:spPr bwMode="auto">
              <a:xfrm>
                <a:off x="6388101" y="1257300"/>
                <a:ext cx="92075" cy="139700"/>
              </a:xfrm>
              <a:custGeom>
                <a:avLst/>
                <a:gdLst>
                  <a:gd name="T0" fmla="*/ 1 w 28"/>
                  <a:gd name="T1" fmla="*/ 0 h 42"/>
                  <a:gd name="T2" fmla="*/ 28 w 28"/>
                  <a:gd name="T3" fmla="*/ 29 h 42"/>
                  <a:gd name="T4" fmla="*/ 9 w 28"/>
                  <a:gd name="T5" fmla="*/ 42 h 42"/>
                  <a:gd name="T6" fmla="*/ 0 w 28"/>
                  <a:gd name="T7" fmla="*/ 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1" y="0"/>
                    </a:moveTo>
                    <a:cubicBezTo>
                      <a:pt x="9" y="10"/>
                      <a:pt x="18" y="20"/>
                      <a:pt x="28" y="29"/>
                    </a:cubicBezTo>
                    <a:cubicBezTo>
                      <a:pt x="22" y="33"/>
                      <a:pt x="16" y="38"/>
                      <a:pt x="9" y="42"/>
                    </a:cubicBezTo>
                    <a:cubicBezTo>
                      <a:pt x="6" y="30"/>
                      <a:pt x="3" y="17"/>
                      <a:pt x="0" y="5"/>
                    </a:cubicBezTo>
                  </a:path>
                </a:pathLst>
              </a:custGeom>
              <a:gradFill>
                <a:gsLst>
                  <a:gs pos="100000">
                    <a:srgbClr val="FFB271"/>
                  </a:gs>
                  <a:gs pos="0">
                    <a:srgbClr val="FF805D"/>
                  </a:gs>
                </a:gsLst>
                <a:lin ang="16200000" scaled="0"/>
              </a:gra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70" name="ï$ľiḋe">
                <a:extLst>
                  <a:ext uri="{FF2B5EF4-FFF2-40B4-BE49-F238E27FC236}">
                    <a16:creationId xmlns:a16="http://schemas.microsoft.com/office/drawing/2014/main" id="{A530DFCB-2B6E-EB8E-BF69-927E5CA3ED84}"/>
                  </a:ext>
                </a:extLst>
              </p:cNvPr>
              <p:cNvSpPr/>
              <p:nvPr/>
            </p:nvSpPr>
            <p:spPr bwMode="auto">
              <a:xfrm>
                <a:off x="6061076" y="1336675"/>
                <a:ext cx="128588" cy="149225"/>
              </a:xfrm>
              <a:custGeom>
                <a:avLst/>
                <a:gdLst>
                  <a:gd name="T0" fmla="*/ 39 w 39"/>
                  <a:gd name="T1" fmla="*/ 29 h 45"/>
                  <a:gd name="T2" fmla="*/ 12 w 39"/>
                  <a:gd name="T3" fmla="*/ 11 h 45"/>
                  <a:gd name="T4" fmla="*/ 38 w 39"/>
                  <a:gd name="T5" fmla="*/ 44 h 45"/>
                  <a:gd name="T6" fmla="*/ 39 w 39"/>
                  <a:gd name="T7" fmla="*/ 2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45">
                    <a:moveTo>
                      <a:pt x="39" y="29"/>
                    </a:moveTo>
                    <a:cubicBezTo>
                      <a:pt x="39" y="29"/>
                      <a:pt x="25" y="0"/>
                      <a:pt x="12" y="11"/>
                    </a:cubicBezTo>
                    <a:cubicBezTo>
                      <a:pt x="0" y="22"/>
                      <a:pt x="26" y="45"/>
                      <a:pt x="38" y="44"/>
                    </a:cubicBezTo>
                    <a:lnTo>
                      <a:pt x="39" y="29"/>
                    </a:lnTo>
                    <a:close/>
                  </a:path>
                </a:pathLst>
              </a:custGeom>
              <a:gradFill>
                <a:gsLst>
                  <a:gs pos="100000">
                    <a:srgbClr val="FFB271"/>
                  </a:gs>
                  <a:gs pos="0">
                    <a:srgbClr val="FF805D"/>
                  </a:gs>
                </a:gsLst>
                <a:lin ang="16200000" scaled="0"/>
              </a:gra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71" name="iṩļïḍè">
                <a:extLst>
                  <a:ext uri="{FF2B5EF4-FFF2-40B4-BE49-F238E27FC236}">
                    <a16:creationId xmlns:a16="http://schemas.microsoft.com/office/drawing/2014/main" id="{29EC5914-FD5E-C909-E687-CB6C57C9FDCE}"/>
                  </a:ext>
                </a:extLst>
              </p:cNvPr>
              <p:cNvSpPr/>
              <p:nvPr/>
            </p:nvSpPr>
            <p:spPr bwMode="auto">
              <a:xfrm>
                <a:off x="6361113" y="1682750"/>
                <a:ext cx="984250" cy="1143000"/>
              </a:xfrm>
              <a:custGeom>
                <a:avLst/>
                <a:gdLst>
                  <a:gd name="T0" fmla="*/ 68 w 298"/>
                  <a:gd name="T1" fmla="*/ 13 h 347"/>
                  <a:gd name="T2" fmla="*/ 176 w 298"/>
                  <a:gd name="T3" fmla="*/ 111 h 347"/>
                  <a:gd name="T4" fmla="*/ 266 w 298"/>
                  <a:gd name="T5" fmla="*/ 90 h 347"/>
                  <a:gd name="T6" fmla="*/ 298 w 298"/>
                  <a:gd name="T7" fmla="*/ 133 h 347"/>
                  <a:gd name="T8" fmla="*/ 102 w 298"/>
                  <a:gd name="T9" fmla="*/ 174 h 347"/>
                  <a:gd name="T10" fmla="*/ 69 w 298"/>
                  <a:gd name="T11" fmla="*/ 147 h 347"/>
                  <a:gd name="T12" fmla="*/ 45 w 298"/>
                  <a:gd name="T13" fmla="*/ 258 h 347"/>
                  <a:gd name="T14" fmla="*/ 53 w 298"/>
                  <a:gd name="T15" fmla="*/ 326 h 347"/>
                  <a:gd name="T16" fmla="*/ 0 w 298"/>
                  <a:gd name="T17" fmla="*/ 347 h 347"/>
                  <a:gd name="T18" fmla="*/ 24 w 298"/>
                  <a:gd name="T19" fmla="*/ 168 h 347"/>
                  <a:gd name="T20" fmla="*/ 2 w 298"/>
                  <a:gd name="T21" fmla="*/ 30 h 347"/>
                  <a:gd name="T22" fmla="*/ 9 w 298"/>
                  <a:gd name="T23" fmla="*/ 0 h 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8" h="347">
                    <a:moveTo>
                      <a:pt x="68" y="13"/>
                    </a:moveTo>
                    <a:cubicBezTo>
                      <a:pt x="84" y="31"/>
                      <a:pt x="135" y="103"/>
                      <a:pt x="176" y="111"/>
                    </a:cubicBezTo>
                    <a:cubicBezTo>
                      <a:pt x="239" y="123"/>
                      <a:pt x="266" y="90"/>
                      <a:pt x="266" y="90"/>
                    </a:cubicBezTo>
                    <a:cubicBezTo>
                      <a:pt x="298" y="133"/>
                      <a:pt x="298" y="133"/>
                      <a:pt x="298" y="133"/>
                    </a:cubicBezTo>
                    <a:cubicBezTo>
                      <a:pt x="298" y="133"/>
                      <a:pt x="226" y="248"/>
                      <a:pt x="102" y="174"/>
                    </a:cubicBezTo>
                    <a:cubicBezTo>
                      <a:pt x="83" y="162"/>
                      <a:pt x="69" y="147"/>
                      <a:pt x="69" y="147"/>
                    </a:cubicBezTo>
                    <a:cubicBezTo>
                      <a:pt x="69" y="147"/>
                      <a:pt x="48" y="208"/>
                      <a:pt x="45" y="258"/>
                    </a:cubicBezTo>
                    <a:cubicBezTo>
                      <a:pt x="42" y="307"/>
                      <a:pt x="53" y="326"/>
                      <a:pt x="53" y="326"/>
                    </a:cubicBezTo>
                    <a:cubicBezTo>
                      <a:pt x="0" y="347"/>
                      <a:pt x="0" y="347"/>
                      <a:pt x="0" y="347"/>
                    </a:cubicBezTo>
                    <a:cubicBezTo>
                      <a:pt x="0" y="347"/>
                      <a:pt x="18" y="247"/>
                      <a:pt x="24" y="168"/>
                    </a:cubicBezTo>
                    <a:cubicBezTo>
                      <a:pt x="29" y="90"/>
                      <a:pt x="27" y="74"/>
                      <a:pt x="2" y="3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gradFill>
                <a:gsLst>
                  <a:gs pos="0">
                    <a:srgbClr val="006AF1"/>
                  </a:gs>
                  <a:gs pos="100000">
                    <a:srgbClr val="0028BA"/>
                  </a:gs>
                </a:gsLst>
                <a:lin ang="16200000" scaled="0"/>
              </a:gra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72" name="i$ľiḋê">
                <a:extLst>
                  <a:ext uri="{FF2B5EF4-FFF2-40B4-BE49-F238E27FC236}">
                    <a16:creationId xmlns:a16="http://schemas.microsoft.com/office/drawing/2014/main" id="{F2D7D801-565E-840D-2299-AF5CABF9B82D}"/>
                  </a:ext>
                </a:extLst>
              </p:cNvPr>
              <p:cNvSpPr/>
              <p:nvPr/>
            </p:nvSpPr>
            <p:spPr bwMode="auto">
              <a:xfrm>
                <a:off x="7210426" y="1958975"/>
                <a:ext cx="184150" cy="214313"/>
              </a:xfrm>
              <a:custGeom>
                <a:avLst/>
                <a:gdLst>
                  <a:gd name="T0" fmla="*/ 46 w 56"/>
                  <a:gd name="T1" fmla="*/ 65 h 65"/>
                  <a:gd name="T2" fmla="*/ 40 w 56"/>
                  <a:gd name="T3" fmla="*/ 61 h 65"/>
                  <a:gd name="T4" fmla="*/ 10 w 56"/>
                  <a:gd name="T5" fmla="*/ 23 h 65"/>
                  <a:gd name="T6" fmla="*/ 3 w 56"/>
                  <a:gd name="T7" fmla="*/ 14 h 65"/>
                  <a:gd name="T8" fmla="*/ 4 w 56"/>
                  <a:gd name="T9" fmla="*/ 3 h 65"/>
                  <a:gd name="T10" fmla="*/ 16 w 56"/>
                  <a:gd name="T11" fmla="*/ 4 h 65"/>
                  <a:gd name="T12" fmla="*/ 22 w 56"/>
                  <a:gd name="T13" fmla="*/ 12 h 65"/>
                  <a:gd name="T14" fmla="*/ 53 w 56"/>
                  <a:gd name="T15" fmla="*/ 52 h 65"/>
                  <a:gd name="T16" fmla="*/ 51 w 56"/>
                  <a:gd name="T17" fmla="*/ 63 h 65"/>
                  <a:gd name="T18" fmla="*/ 46 w 56"/>
                  <a:gd name="T1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6" h="65">
                    <a:moveTo>
                      <a:pt x="46" y="65"/>
                    </a:moveTo>
                    <a:cubicBezTo>
                      <a:pt x="44" y="65"/>
                      <a:pt x="41" y="63"/>
                      <a:pt x="40" y="61"/>
                    </a:cubicBezTo>
                    <a:cubicBezTo>
                      <a:pt x="26" y="41"/>
                      <a:pt x="17" y="30"/>
                      <a:pt x="10" y="23"/>
                    </a:cubicBezTo>
                    <a:cubicBezTo>
                      <a:pt x="8" y="20"/>
                      <a:pt x="5" y="17"/>
                      <a:pt x="3" y="14"/>
                    </a:cubicBezTo>
                    <a:cubicBezTo>
                      <a:pt x="0" y="11"/>
                      <a:pt x="1" y="6"/>
                      <a:pt x="4" y="3"/>
                    </a:cubicBezTo>
                    <a:cubicBezTo>
                      <a:pt x="8" y="0"/>
                      <a:pt x="13" y="1"/>
                      <a:pt x="16" y="4"/>
                    </a:cubicBezTo>
                    <a:cubicBezTo>
                      <a:pt x="18" y="7"/>
                      <a:pt x="20" y="9"/>
                      <a:pt x="22" y="12"/>
                    </a:cubicBezTo>
                    <a:cubicBezTo>
                      <a:pt x="29" y="20"/>
                      <a:pt x="38" y="31"/>
                      <a:pt x="53" y="52"/>
                    </a:cubicBezTo>
                    <a:cubicBezTo>
                      <a:pt x="56" y="56"/>
                      <a:pt x="55" y="61"/>
                      <a:pt x="51" y="63"/>
                    </a:cubicBezTo>
                    <a:cubicBezTo>
                      <a:pt x="50" y="64"/>
                      <a:pt x="48" y="65"/>
                      <a:pt x="46" y="65"/>
                    </a:cubicBezTo>
                    <a:close/>
                  </a:path>
                </a:pathLst>
              </a:custGeom>
              <a:solidFill>
                <a:srgbClr val="D0D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73" name="î$1íde">
                <a:extLst>
                  <a:ext uri="{FF2B5EF4-FFF2-40B4-BE49-F238E27FC236}">
                    <a16:creationId xmlns:a16="http://schemas.microsoft.com/office/drawing/2014/main" id="{053D3680-D538-D117-613D-EA1C9A4C667E}"/>
                  </a:ext>
                </a:extLst>
              </p:cNvPr>
              <p:cNvSpPr/>
              <p:nvPr/>
            </p:nvSpPr>
            <p:spPr bwMode="auto">
              <a:xfrm>
                <a:off x="7354888" y="1679575"/>
                <a:ext cx="307975" cy="336550"/>
              </a:xfrm>
              <a:custGeom>
                <a:avLst/>
                <a:gdLst>
                  <a:gd name="T0" fmla="*/ 7 w 93"/>
                  <a:gd name="T1" fmla="*/ 0 h 102"/>
                  <a:gd name="T2" fmla="*/ 17 w 93"/>
                  <a:gd name="T3" fmla="*/ 10 h 102"/>
                  <a:gd name="T4" fmla="*/ 20 w 93"/>
                  <a:gd name="T5" fmla="*/ 24 h 102"/>
                  <a:gd name="T6" fmla="*/ 21 w 93"/>
                  <a:gd name="T7" fmla="*/ 47 h 102"/>
                  <a:gd name="T8" fmla="*/ 52 w 93"/>
                  <a:gd name="T9" fmla="*/ 22 h 102"/>
                  <a:gd name="T10" fmla="*/ 90 w 93"/>
                  <a:gd name="T11" fmla="*/ 17 h 102"/>
                  <a:gd name="T12" fmla="*/ 49 w 93"/>
                  <a:gd name="T13" fmla="*/ 42 h 102"/>
                  <a:gd name="T14" fmla="*/ 93 w 93"/>
                  <a:gd name="T15" fmla="*/ 30 h 102"/>
                  <a:gd name="T16" fmla="*/ 58 w 93"/>
                  <a:gd name="T17" fmla="*/ 47 h 102"/>
                  <a:gd name="T18" fmla="*/ 80 w 93"/>
                  <a:gd name="T19" fmla="*/ 41 h 102"/>
                  <a:gd name="T20" fmla="*/ 89 w 93"/>
                  <a:gd name="T21" fmla="*/ 42 h 102"/>
                  <a:gd name="T22" fmla="*/ 52 w 93"/>
                  <a:gd name="T23" fmla="*/ 62 h 102"/>
                  <a:gd name="T24" fmla="*/ 80 w 93"/>
                  <a:gd name="T25" fmla="*/ 51 h 102"/>
                  <a:gd name="T26" fmla="*/ 75 w 93"/>
                  <a:gd name="T27" fmla="*/ 60 h 102"/>
                  <a:gd name="T28" fmla="*/ 21 w 93"/>
                  <a:gd name="T29" fmla="*/ 102 h 102"/>
                  <a:gd name="T30" fmla="*/ 3 w 93"/>
                  <a:gd name="T31" fmla="*/ 61 h 102"/>
                  <a:gd name="T32" fmla="*/ 7 w 93"/>
                  <a:gd name="T33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3" h="102">
                    <a:moveTo>
                      <a:pt x="7" y="0"/>
                    </a:moveTo>
                    <a:cubicBezTo>
                      <a:pt x="11" y="1"/>
                      <a:pt x="15" y="5"/>
                      <a:pt x="17" y="10"/>
                    </a:cubicBezTo>
                    <a:cubicBezTo>
                      <a:pt x="19" y="14"/>
                      <a:pt x="20" y="19"/>
                      <a:pt x="20" y="24"/>
                    </a:cubicBezTo>
                    <a:cubicBezTo>
                      <a:pt x="20" y="32"/>
                      <a:pt x="21" y="39"/>
                      <a:pt x="21" y="47"/>
                    </a:cubicBezTo>
                    <a:cubicBezTo>
                      <a:pt x="30" y="36"/>
                      <a:pt x="40" y="28"/>
                      <a:pt x="52" y="22"/>
                    </a:cubicBezTo>
                    <a:cubicBezTo>
                      <a:pt x="63" y="16"/>
                      <a:pt x="77" y="14"/>
                      <a:pt x="90" y="17"/>
                    </a:cubicBezTo>
                    <a:cubicBezTo>
                      <a:pt x="78" y="27"/>
                      <a:pt x="64" y="36"/>
                      <a:pt x="49" y="42"/>
                    </a:cubicBezTo>
                    <a:cubicBezTo>
                      <a:pt x="61" y="32"/>
                      <a:pt x="77" y="28"/>
                      <a:pt x="93" y="30"/>
                    </a:cubicBezTo>
                    <a:cubicBezTo>
                      <a:pt x="82" y="38"/>
                      <a:pt x="70" y="44"/>
                      <a:pt x="58" y="47"/>
                    </a:cubicBezTo>
                    <a:cubicBezTo>
                      <a:pt x="65" y="45"/>
                      <a:pt x="72" y="43"/>
                      <a:pt x="80" y="41"/>
                    </a:cubicBezTo>
                    <a:cubicBezTo>
                      <a:pt x="83" y="40"/>
                      <a:pt x="87" y="39"/>
                      <a:pt x="89" y="42"/>
                    </a:cubicBezTo>
                    <a:cubicBezTo>
                      <a:pt x="77" y="49"/>
                      <a:pt x="65" y="56"/>
                      <a:pt x="52" y="62"/>
                    </a:cubicBezTo>
                    <a:cubicBezTo>
                      <a:pt x="62" y="58"/>
                      <a:pt x="71" y="55"/>
                      <a:pt x="80" y="51"/>
                    </a:cubicBezTo>
                    <a:cubicBezTo>
                      <a:pt x="82" y="54"/>
                      <a:pt x="78" y="58"/>
                      <a:pt x="75" y="60"/>
                    </a:cubicBezTo>
                    <a:cubicBezTo>
                      <a:pt x="55" y="72"/>
                      <a:pt x="37" y="86"/>
                      <a:pt x="21" y="102"/>
                    </a:cubicBezTo>
                    <a:cubicBezTo>
                      <a:pt x="9" y="84"/>
                      <a:pt x="0" y="83"/>
                      <a:pt x="3" y="61"/>
                    </a:cubicBezTo>
                    <a:cubicBezTo>
                      <a:pt x="4" y="56"/>
                      <a:pt x="9" y="1"/>
                      <a:pt x="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B271"/>
                  </a:gs>
                  <a:gs pos="100000">
                    <a:srgbClr val="FF805D"/>
                  </a:gs>
                </a:gsLst>
                <a:lin ang="16200000" scaled="0"/>
              </a:gra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74" name="îṣḻidé">
                <a:extLst>
                  <a:ext uri="{FF2B5EF4-FFF2-40B4-BE49-F238E27FC236}">
                    <a16:creationId xmlns:a16="http://schemas.microsoft.com/office/drawing/2014/main" id="{4551F8E7-B573-6F2D-1EFF-153A4E22B450}"/>
                  </a:ext>
                </a:extLst>
              </p:cNvPr>
              <p:cNvSpPr/>
              <p:nvPr/>
            </p:nvSpPr>
            <p:spPr bwMode="auto">
              <a:xfrm>
                <a:off x="4173538" y="2181225"/>
                <a:ext cx="2366963" cy="622300"/>
              </a:xfrm>
              <a:custGeom>
                <a:avLst/>
                <a:gdLst>
                  <a:gd name="T0" fmla="*/ 536 w 717"/>
                  <a:gd name="T1" fmla="*/ 189 h 189"/>
                  <a:gd name="T2" fmla="*/ 399 w 717"/>
                  <a:gd name="T3" fmla="*/ 160 h 189"/>
                  <a:gd name="T4" fmla="*/ 26 w 717"/>
                  <a:gd name="T5" fmla="*/ 138 h 189"/>
                  <a:gd name="T6" fmla="*/ 33 w 717"/>
                  <a:gd name="T7" fmla="*/ 104 h 189"/>
                  <a:gd name="T8" fmla="*/ 0 w 717"/>
                  <a:gd name="T9" fmla="*/ 98 h 189"/>
                  <a:gd name="T10" fmla="*/ 421 w 717"/>
                  <a:gd name="T11" fmla="*/ 117 h 189"/>
                  <a:gd name="T12" fmla="*/ 639 w 717"/>
                  <a:gd name="T13" fmla="*/ 124 h 189"/>
                  <a:gd name="T14" fmla="*/ 713 w 717"/>
                  <a:gd name="T15" fmla="*/ 64 h 189"/>
                  <a:gd name="T16" fmla="*/ 717 w 717"/>
                  <a:gd name="T17" fmla="*/ 92 h 189"/>
                  <a:gd name="T18" fmla="*/ 656 w 717"/>
                  <a:gd name="T19" fmla="*/ 169 h 189"/>
                  <a:gd name="T20" fmla="*/ 536 w 717"/>
                  <a:gd name="T21" fmla="*/ 189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17" h="189">
                    <a:moveTo>
                      <a:pt x="536" y="189"/>
                    </a:moveTo>
                    <a:cubicBezTo>
                      <a:pt x="486" y="189"/>
                      <a:pt x="436" y="179"/>
                      <a:pt x="399" y="160"/>
                    </a:cubicBezTo>
                    <a:cubicBezTo>
                      <a:pt x="279" y="99"/>
                      <a:pt x="152" y="54"/>
                      <a:pt x="26" y="138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146" y="0"/>
                      <a:pt x="295" y="52"/>
                      <a:pt x="421" y="117"/>
                    </a:cubicBezTo>
                    <a:cubicBezTo>
                      <a:pt x="477" y="146"/>
                      <a:pt x="571" y="149"/>
                      <a:pt x="639" y="124"/>
                    </a:cubicBezTo>
                    <a:cubicBezTo>
                      <a:pt x="667" y="113"/>
                      <a:pt x="698" y="99"/>
                      <a:pt x="713" y="64"/>
                    </a:cubicBezTo>
                    <a:cubicBezTo>
                      <a:pt x="717" y="92"/>
                      <a:pt x="717" y="92"/>
                      <a:pt x="717" y="92"/>
                    </a:cubicBezTo>
                    <a:cubicBezTo>
                      <a:pt x="717" y="92"/>
                      <a:pt x="709" y="149"/>
                      <a:pt x="656" y="169"/>
                    </a:cubicBezTo>
                    <a:cubicBezTo>
                      <a:pt x="619" y="182"/>
                      <a:pt x="578" y="189"/>
                      <a:pt x="536" y="189"/>
                    </a:cubicBezTo>
                    <a:close/>
                  </a:path>
                </a:pathLst>
              </a:custGeom>
              <a:solidFill>
                <a:srgbClr val="FF3E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75" name="íš1îḍè">
                <a:extLst>
                  <a:ext uri="{FF2B5EF4-FFF2-40B4-BE49-F238E27FC236}">
                    <a16:creationId xmlns:a16="http://schemas.microsoft.com/office/drawing/2014/main" id="{72C82928-B4CA-A07A-69D9-0ABB1DB38093}"/>
                  </a:ext>
                </a:extLst>
              </p:cNvPr>
              <p:cNvSpPr/>
              <p:nvPr/>
            </p:nvSpPr>
            <p:spPr bwMode="auto">
              <a:xfrm>
                <a:off x="4791076" y="3198813"/>
                <a:ext cx="1131888" cy="566738"/>
              </a:xfrm>
              <a:custGeom>
                <a:avLst/>
                <a:gdLst>
                  <a:gd name="T0" fmla="*/ 665 w 713"/>
                  <a:gd name="T1" fmla="*/ 357 h 357"/>
                  <a:gd name="T2" fmla="*/ 0 w 713"/>
                  <a:gd name="T3" fmla="*/ 170 h 357"/>
                  <a:gd name="T4" fmla="*/ 47 w 713"/>
                  <a:gd name="T5" fmla="*/ 0 h 357"/>
                  <a:gd name="T6" fmla="*/ 713 w 713"/>
                  <a:gd name="T7" fmla="*/ 184 h 357"/>
                  <a:gd name="T8" fmla="*/ 665 w 713"/>
                  <a:gd name="T9" fmla="*/ 357 h 357"/>
                  <a:gd name="T10" fmla="*/ 665 w 713"/>
                  <a:gd name="T11" fmla="*/ 357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3" h="357">
                    <a:moveTo>
                      <a:pt x="665" y="357"/>
                    </a:moveTo>
                    <a:lnTo>
                      <a:pt x="0" y="170"/>
                    </a:lnTo>
                    <a:lnTo>
                      <a:pt x="47" y="0"/>
                    </a:lnTo>
                    <a:lnTo>
                      <a:pt x="713" y="184"/>
                    </a:lnTo>
                    <a:lnTo>
                      <a:pt x="665" y="357"/>
                    </a:lnTo>
                    <a:lnTo>
                      <a:pt x="665" y="357"/>
                    </a:lnTo>
                    <a:close/>
                  </a:path>
                </a:pathLst>
              </a:custGeom>
              <a:solidFill>
                <a:srgbClr val="8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77" name="iṣ1îḓè">
                <a:extLst>
                  <a:ext uri="{FF2B5EF4-FFF2-40B4-BE49-F238E27FC236}">
                    <a16:creationId xmlns:a16="http://schemas.microsoft.com/office/drawing/2014/main" id="{94FD9229-7552-B245-3715-9878FA345BAF}"/>
                  </a:ext>
                </a:extLst>
              </p:cNvPr>
              <p:cNvSpPr/>
              <p:nvPr/>
            </p:nvSpPr>
            <p:spPr bwMode="auto">
              <a:xfrm>
                <a:off x="4724401" y="3287713"/>
                <a:ext cx="1174750" cy="731838"/>
              </a:xfrm>
              <a:custGeom>
                <a:avLst/>
                <a:gdLst>
                  <a:gd name="T0" fmla="*/ 186 w 356"/>
                  <a:gd name="T1" fmla="*/ 76 h 222"/>
                  <a:gd name="T2" fmla="*/ 47 w 356"/>
                  <a:gd name="T3" fmla="*/ 8 h 222"/>
                  <a:gd name="T4" fmla="*/ 35 w 356"/>
                  <a:gd name="T5" fmla="*/ 0 h 222"/>
                  <a:gd name="T6" fmla="*/ 5 w 356"/>
                  <a:gd name="T7" fmla="*/ 109 h 222"/>
                  <a:gd name="T8" fmla="*/ 25 w 356"/>
                  <a:gd name="T9" fmla="*/ 144 h 222"/>
                  <a:gd name="T10" fmla="*/ 290 w 356"/>
                  <a:gd name="T11" fmla="*/ 218 h 222"/>
                  <a:gd name="T12" fmla="*/ 325 w 356"/>
                  <a:gd name="T13" fmla="*/ 198 h 222"/>
                  <a:gd name="T14" fmla="*/ 356 w 356"/>
                  <a:gd name="T15" fmla="*/ 88 h 222"/>
                  <a:gd name="T16" fmla="*/ 341 w 356"/>
                  <a:gd name="T17" fmla="*/ 90 h 222"/>
                  <a:gd name="T18" fmla="*/ 186 w 356"/>
                  <a:gd name="T19" fmla="*/ 76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6" h="222">
                    <a:moveTo>
                      <a:pt x="186" y="76"/>
                    </a:moveTo>
                    <a:cubicBezTo>
                      <a:pt x="47" y="8"/>
                      <a:pt x="47" y="8"/>
                      <a:pt x="47" y="8"/>
                    </a:cubicBezTo>
                    <a:cubicBezTo>
                      <a:pt x="42" y="5"/>
                      <a:pt x="38" y="3"/>
                      <a:pt x="35" y="0"/>
                    </a:cubicBezTo>
                    <a:cubicBezTo>
                      <a:pt x="5" y="109"/>
                      <a:pt x="5" y="109"/>
                      <a:pt x="5" y="109"/>
                    </a:cubicBezTo>
                    <a:cubicBezTo>
                      <a:pt x="0" y="124"/>
                      <a:pt x="9" y="140"/>
                      <a:pt x="25" y="144"/>
                    </a:cubicBezTo>
                    <a:cubicBezTo>
                      <a:pt x="290" y="218"/>
                      <a:pt x="290" y="218"/>
                      <a:pt x="290" y="218"/>
                    </a:cubicBezTo>
                    <a:cubicBezTo>
                      <a:pt x="305" y="222"/>
                      <a:pt x="321" y="213"/>
                      <a:pt x="325" y="198"/>
                    </a:cubicBezTo>
                    <a:cubicBezTo>
                      <a:pt x="356" y="88"/>
                      <a:pt x="356" y="88"/>
                      <a:pt x="356" y="88"/>
                    </a:cubicBezTo>
                    <a:cubicBezTo>
                      <a:pt x="351" y="90"/>
                      <a:pt x="347" y="90"/>
                      <a:pt x="341" y="90"/>
                    </a:cubicBezTo>
                    <a:cubicBezTo>
                      <a:pt x="186" y="76"/>
                      <a:pt x="186" y="76"/>
                      <a:pt x="186" y="76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1E25"/>
                  </a:gs>
                  <a:gs pos="100000">
                    <a:srgbClr val="FF7A5F"/>
                  </a:gs>
                </a:gsLst>
                <a:lin ang="12000000" scaled="0"/>
              </a:gra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78" name="íšḷîḓe">
                <a:extLst>
                  <a:ext uri="{FF2B5EF4-FFF2-40B4-BE49-F238E27FC236}">
                    <a16:creationId xmlns:a16="http://schemas.microsoft.com/office/drawing/2014/main" id="{7844E441-D9CD-162E-78D0-5029A36D2806}"/>
                  </a:ext>
                </a:extLst>
              </p:cNvPr>
              <p:cNvSpPr/>
              <p:nvPr/>
            </p:nvSpPr>
            <p:spPr bwMode="auto">
              <a:xfrm>
                <a:off x="5226051" y="3402013"/>
                <a:ext cx="231775" cy="260350"/>
              </a:xfrm>
              <a:custGeom>
                <a:avLst/>
                <a:gdLst>
                  <a:gd name="T0" fmla="*/ 108 w 146"/>
                  <a:gd name="T1" fmla="*/ 164 h 164"/>
                  <a:gd name="T2" fmla="*/ 0 w 146"/>
                  <a:gd name="T3" fmla="*/ 135 h 164"/>
                  <a:gd name="T4" fmla="*/ 38 w 146"/>
                  <a:gd name="T5" fmla="*/ 0 h 164"/>
                  <a:gd name="T6" fmla="*/ 146 w 146"/>
                  <a:gd name="T7" fmla="*/ 30 h 164"/>
                  <a:gd name="T8" fmla="*/ 108 w 146"/>
                  <a:gd name="T9" fmla="*/ 164 h 164"/>
                  <a:gd name="T10" fmla="*/ 108 w 146"/>
                  <a:gd name="T11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6" h="164">
                    <a:moveTo>
                      <a:pt x="108" y="164"/>
                    </a:moveTo>
                    <a:lnTo>
                      <a:pt x="0" y="135"/>
                    </a:lnTo>
                    <a:lnTo>
                      <a:pt x="38" y="0"/>
                    </a:lnTo>
                    <a:lnTo>
                      <a:pt x="146" y="30"/>
                    </a:lnTo>
                    <a:lnTo>
                      <a:pt x="108" y="164"/>
                    </a:lnTo>
                    <a:lnTo>
                      <a:pt x="108" y="164"/>
                    </a:lnTo>
                    <a:close/>
                  </a:path>
                </a:pathLst>
              </a:custGeom>
              <a:solidFill>
                <a:srgbClr val="FFDA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79" name="ïś1iḍé">
                <a:extLst>
                  <a:ext uri="{FF2B5EF4-FFF2-40B4-BE49-F238E27FC236}">
                    <a16:creationId xmlns:a16="http://schemas.microsoft.com/office/drawing/2014/main" id="{24D1AC55-3918-85F3-7EBC-06D94595FE66}"/>
                  </a:ext>
                </a:extLst>
              </p:cNvPr>
              <p:cNvSpPr/>
              <p:nvPr/>
            </p:nvSpPr>
            <p:spPr bwMode="auto">
              <a:xfrm>
                <a:off x="5268913" y="3452813"/>
                <a:ext cx="142875" cy="160338"/>
              </a:xfrm>
              <a:custGeom>
                <a:avLst/>
                <a:gdLst>
                  <a:gd name="T0" fmla="*/ 67 w 90"/>
                  <a:gd name="T1" fmla="*/ 101 h 101"/>
                  <a:gd name="T2" fmla="*/ 0 w 90"/>
                  <a:gd name="T3" fmla="*/ 83 h 101"/>
                  <a:gd name="T4" fmla="*/ 23 w 90"/>
                  <a:gd name="T5" fmla="*/ 0 h 101"/>
                  <a:gd name="T6" fmla="*/ 90 w 90"/>
                  <a:gd name="T7" fmla="*/ 18 h 101"/>
                  <a:gd name="T8" fmla="*/ 67 w 90"/>
                  <a:gd name="T9" fmla="*/ 101 h 101"/>
                  <a:gd name="T10" fmla="*/ 67 w 90"/>
                  <a:gd name="T11" fmla="*/ 10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101">
                    <a:moveTo>
                      <a:pt x="67" y="101"/>
                    </a:moveTo>
                    <a:lnTo>
                      <a:pt x="0" y="83"/>
                    </a:lnTo>
                    <a:lnTo>
                      <a:pt x="23" y="0"/>
                    </a:lnTo>
                    <a:lnTo>
                      <a:pt x="90" y="18"/>
                    </a:lnTo>
                    <a:lnTo>
                      <a:pt x="67" y="101"/>
                    </a:lnTo>
                    <a:lnTo>
                      <a:pt x="67" y="101"/>
                    </a:lnTo>
                    <a:close/>
                  </a:path>
                </a:pathLst>
              </a:custGeom>
              <a:solidFill>
                <a:srgbClr val="FF7F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80" name="işľiḑé">
                <a:extLst>
                  <a:ext uri="{FF2B5EF4-FFF2-40B4-BE49-F238E27FC236}">
                    <a16:creationId xmlns:a16="http://schemas.microsoft.com/office/drawing/2014/main" id="{5FEE0E62-30E0-64F9-70EC-B48B11C1D704}"/>
                  </a:ext>
                </a:extLst>
              </p:cNvPr>
              <p:cNvSpPr/>
              <p:nvPr/>
            </p:nvSpPr>
            <p:spPr bwMode="auto">
              <a:xfrm>
                <a:off x="5246688" y="3024188"/>
                <a:ext cx="71438" cy="39688"/>
              </a:xfrm>
              <a:custGeom>
                <a:avLst/>
                <a:gdLst>
                  <a:gd name="T0" fmla="*/ 41 w 45"/>
                  <a:gd name="T1" fmla="*/ 25 h 25"/>
                  <a:gd name="T2" fmla="*/ 0 w 45"/>
                  <a:gd name="T3" fmla="*/ 12 h 25"/>
                  <a:gd name="T4" fmla="*/ 4 w 45"/>
                  <a:gd name="T5" fmla="*/ 0 h 25"/>
                  <a:gd name="T6" fmla="*/ 45 w 45"/>
                  <a:gd name="T7" fmla="*/ 12 h 25"/>
                  <a:gd name="T8" fmla="*/ 41 w 45"/>
                  <a:gd name="T9" fmla="*/ 25 h 25"/>
                  <a:gd name="T10" fmla="*/ 41 w 45"/>
                  <a:gd name="T11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25">
                    <a:moveTo>
                      <a:pt x="41" y="25"/>
                    </a:moveTo>
                    <a:lnTo>
                      <a:pt x="0" y="12"/>
                    </a:lnTo>
                    <a:lnTo>
                      <a:pt x="4" y="0"/>
                    </a:lnTo>
                    <a:lnTo>
                      <a:pt x="45" y="12"/>
                    </a:lnTo>
                    <a:lnTo>
                      <a:pt x="41" y="25"/>
                    </a:lnTo>
                    <a:lnTo>
                      <a:pt x="41" y="25"/>
                    </a:lnTo>
                    <a:close/>
                  </a:path>
                </a:pathLst>
              </a:custGeom>
              <a:solidFill>
                <a:srgbClr val="FF3E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81" name="íṣḷiḍê">
                <a:extLst>
                  <a:ext uri="{FF2B5EF4-FFF2-40B4-BE49-F238E27FC236}">
                    <a16:creationId xmlns:a16="http://schemas.microsoft.com/office/drawing/2014/main" id="{6FC713A5-3F1D-00E6-9A02-B867E8F1AB4F}"/>
                  </a:ext>
                </a:extLst>
              </p:cNvPr>
              <p:cNvSpPr/>
              <p:nvPr/>
            </p:nvSpPr>
            <p:spPr bwMode="auto">
              <a:xfrm>
                <a:off x="5608638" y="3125788"/>
                <a:ext cx="73025" cy="36513"/>
              </a:xfrm>
              <a:custGeom>
                <a:avLst/>
                <a:gdLst>
                  <a:gd name="T0" fmla="*/ 42 w 46"/>
                  <a:gd name="T1" fmla="*/ 23 h 23"/>
                  <a:gd name="T2" fmla="*/ 0 w 46"/>
                  <a:gd name="T3" fmla="*/ 13 h 23"/>
                  <a:gd name="T4" fmla="*/ 2 w 46"/>
                  <a:gd name="T5" fmla="*/ 0 h 23"/>
                  <a:gd name="T6" fmla="*/ 46 w 46"/>
                  <a:gd name="T7" fmla="*/ 11 h 23"/>
                  <a:gd name="T8" fmla="*/ 42 w 46"/>
                  <a:gd name="T9" fmla="*/ 23 h 23"/>
                  <a:gd name="T10" fmla="*/ 42 w 46"/>
                  <a:gd name="T11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23">
                    <a:moveTo>
                      <a:pt x="42" y="23"/>
                    </a:moveTo>
                    <a:lnTo>
                      <a:pt x="0" y="13"/>
                    </a:lnTo>
                    <a:lnTo>
                      <a:pt x="2" y="0"/>
                    </a:lnTo>
                    <a:lnTo>
                      <a:pt x="46" y="11"/>
                    </a:lnTo>
                    <a:lnTo>
                      <a:pt x="42" y="23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FF3E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82" name="ïSḷíḍé">
                <a:extLst>
                  <a:ext uri="{FF2B5EF4-FFF2-40B4-BE49-F238E27FC236}">
                    <a16:creationId xmlns:a16="http://schemas.microsoft.com/office/drawing/2014/main" id="{302660C1-1034-CDD3-6688-68F00D47AC7F}"/>
                  </a:ext>
                </a:extLst>
              </p:cNvPr>
              <p:cNvSpPr/>
              <p:nvPr/>
            </p:nvSpPr>
            <p:spPr bwMode="auto">
              <a:xfrm>
                <a:off x="5259388" y="2921000"/>
                <a:ext cx="431800" cy="222250"/>
              </a:xfrm>
              <a:custGeom>
                <a:avLst/>
                <a:gdLst>
                  <a:gd name="T0" fmla="*/ 73 w 131"/>
                  <a:gd name="T1" fmla="*/ 10 h 67"/>
                  <a:gd name="T2" fmla="*/ 0 w 131"/>
                  <a:gd name="T3" fmla="*/ 32 h 67"/>
                  <a:gd name="T4" fmla="*/ 16 w 131"/>
                  <a:gd name="T5" fmla="*/ 36 h 67"/>
                  <a:gd name="T6" fmla="*/ 71 w 131"/>
                  <a:gd name="T7" fmla="*/ 19 h 67"/>
                  <a:gd name="T8" fmla="*/ 109 w 131"/>
                  <a:gd name="T9" fmla="*/ 62 h 67"/>
                  <a:gd name="T10" fmla="*/ 125 w 131"/>
                  <a:gd name="T11" fmla="*/ 67 h 67"/>
                  <a:gd name="T12" fmla="*/ 73 w 131"/>
                  <a:gd name="T13" fmla="*/ 1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1" h="67">
                    <a:moveTo>
                      <a:pt x="73" y="10"/>
                    </a:moveTo>
                    <a:cubicBezTo>
                      <a:pt x="39" y="0"/>
                      <a:pt x="6" y="10"/>
                      <a:pt x="0" y="32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20" y="20"/>
                      <a:pt x="45" y="12"/>
                      <a:pt x="71" y="19"/>
                    </a:cubicBezTo>
                    <a:cubicBezTo>
                      <a:pt x="97" y="27"/>
                      <a:pt x="114" y="46"/>
                      <a:pt x="109" y="62"/>
                    </a:cubicBezTo>
                    <a:cubicBezTo>
                      <a:pt x="125" y="67"/>
                      <a:pt x="125" y="67"/>
                      <a:pt x="125" y="67"/>
                    </a:cubicBezTo>
                    <a:cubicBezTo>
                      <a:pt x="131" y="45"/>
                      <a:pt x="108" y="19"/>
                      <a:pt x="73" y="10"/>
                    </a:cubicBezTo>
                    <a:close/>
                  </a:path>
                </a:pathLst>
              </a:custGeom>
              <a:solidFill>
                <a:srgbClr val="FF3E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83" name="iSḷîḓe">
                <a:extLst>
                  <a:ext uri="{FF2B5EF4-FFF2-40B4-BE49-F238E27FC236}">
                    <a16:creationId xmlns:a16="http://schemas.microsoft.com/office/drawing/2014/main" id="{FBA5AE8C-42FA-7465-FF08-58823A36F275}"/>
                  </a:ext>
                </a:extLst>
              </p:cNvPr>
              <p:cNvSpPr/>
              <p:nvPr/>
            </p:nvSpPr>
            <p:spPr bwMode="auto">
              <a:xfrm>
                <a:off x="6051551" y="1627188"/>
                <a:ext cx="214313" cy="214313"/>
              </a:xfrm>
              <a:custGeom>
                <a:avLst/>
                <a:gdLst>
                  <a:gd name="T0" fmla="*/ 57 w 65"/>
                  <a:gd name="T1" fmla="*/ 65 h 65"/>
                  <a:gd name="T2" fmla="*/ 56 w 65"/>
                  <a:gd name="T3" fmla="*/ 65 h 65"/>
                  <a:gd name="T4" fmla="*/ 15 w 65"/>
                  <a:gd name="T5" fmla="*/ 52 h 65"/>
                  <a:gd name="T6" fmla="*/ 0 w 65"/>
                  <a:gd name="T7" fmla="*/ 23 h 65"/>
                  <a:gd name="T8" fmla="*/ 11 w 65"/>
                  <a:gd name="T9" fmla="*/ 2 h 65"/>
                  <a:gd name="T10" fmla="*/ 22 w 65"/>
                  <a:gd name="T11" fmla="*/ 4 h 65"/>
                  <a:gd name="T12" fmla="*/ 20 w 65"/>
                  <a:gd name="T13" fmla="*/ 15 h 65"/>
                  <a:gd name="T14" fmla="*/ 16 w 65"/>
                  <a:gd name="T15" fmla="*/ 23 h 65"/>
                  <a:gd name="T16" fmla="*/ 25 w 65"/>
                  <a:gd name="T17" fmla="*/ 40 h 65"/>
                  <a:gd name="T18" fmla="*/ 58 w 65"/>
                  <a:gd name="T19" fmla="*/ 49 h 65"/>
                  <a:gd name="T20" fmla="*/ 65 w 65"/>
                  <a:gd name="T21" fmla="*/ 58 h 65"/>
                  <a:gd name="T22" fmla="*/ 57 w 65"/>
                  <a:gd name="T23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5" h="65">
                    <a:moveTo>
                      <a:pt x="57" y="65"/>
                    </a:moveTo>
                    <a:cubicBezTo>
                      <a:pt x="57" y="65"/>
                      <a:pt x="56" y="65"/>
                      <a:pt x="56" y="65"/>
                    </a:cubicBezTo>
                    <a:cubicBezTo>
                      <a:pt x="43" y="64"/>
                      <a:pt x="28" y="62"/>
                      <a:pt x="15" y="52"/>
                    </a:cubicBezTo>
                    <a:cubicBezTo>
                      <a:pt x="8" y="46"/>
                      <a:pt x="0" y="35"/>
                      <a:pt x="0" y="23"/>
                    </a:cubicBezTo>
                    <a:cubicBezTo>
                      <a:pt x="0" y="15"/>
                      <a:pt x="4" y="8"/>
                      <a:pt x="11" y="2"/>
                    </a:cubicBezTo>
                    <a:cubicBezTo>
                      <a:pt x="14" y="0"/>
                      <a:pt x="19" y="0"/>
                      <a:pt x="22" y="4"/>
                    </a:cubicBezTo>
                    <a:cubicBezTo>
                      <a:pt x="25" y="7"/>
                      <a:pt x="24" y="12"/>
                      <a:pt x="20" y="15"/>
                    </a:cubicBezTo>
                    <a:cubicBezTo>
                      <a:pt x="18" y="17"/>
                      <a:pt x="16" y="20"/>
                      <a:pt x="16" y="23"/>
                    </a:cubicBezTo>
                    <a:cubicBezTo>
                      <a:pt x="16" y="29"/>
                      <a:pt x="21" y="36"/>
                      <a:pt x="25" y="40"/>
                    </a:cubicBezTo>
                    <a:cubicBezTo>
                      <a:pt x="33" y="46"/>
                      <a:pt x="44" y="48"/>
                      <a:pt x="58" y="49"/>
                    </a:cubicBezTo>
                    <a:cubicBezTo>
                      <a:pt x="62" y="50"/>
                      <a:pt x="65" y="54"/>
                      <a:pt x="65" y="58"/>
                    </a:cubicBezTo>
                    <a:cubicBezTo>
                      <a:pt x="64" y="62"/>
                      <a:pt x="61" y="65"/>
                      <a:pt x="57" y="65"/>
                    </a:cubicBezTo>
                    <a:close/>
                  </a:path>
                </a:pathLst>
              </a:custGeom>
              <a:solidFill>
                <a:srgbClr val="D0D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84" name="îṧ1iḓe">
                <a:extLst>
                  <a:ext uri="{FF2B5EF4-FFF2-40B4-BE49-F238E27FC236}">
                    <a16:creationId xmlns:a16="http://schemas.microsoft.com/office/drawing/2014/main" id="{2AB2CE78-8C12-37C1-DDCA-9859B1887CC9}"/>
                  </a:ext>
                </a:extLst>
              </p:cNvPr>
              <p:cNvSpPr/>
              <p:nvPr/>
            </p:nvSpPr>
            <p:spPr bwMode="auto">
              <a:xfrm>
                <a:off x="6329363" y="1660525"/>
                <a:ext cx="88900" cy="150813"/>
              </a:xfrm>
              <a:custGeom>
                <a:avLst/>
                <a:gdLst>
                  <a:gd name="T0" fmla="*/ 9 w 27"/>
                  <a:gd name="T1" fmla="*/ 46 h 46"/>
                  <a:gd name="T2" fmla="*/ 5 w 27"/>
                  <a:gd name="T3" fmla="*/ 45 h 46"/>
                  <a:gd name="T4" fmla="*/ 3 w 27"/>
                  <a:gd name="T5" fmla="*/ 33 h 46"/>
                  <a:gd name="T6" fmla="*/ 9 w 27"/>
                  <a:gd name="T7" fmla="*/ 10 h 46"/>
                  <a:gd name="T8" fmla="*/ 15 w 27"/>
                  <a:gd name="T9" fmla="*/ 1 h 46"/>
                  <a:gd name="T10" fmla="*/ 24 w 27"/>
                  <a:gd name="T11" fmla="*/ 7 h 46"/>
                  <a:gd name="T12" fmla="*/ 16 w 27"/>
                  <a:gd name="T13" fmla="*/ 43 h 46"/>
                  <a:gd name="T14" fmla="*/ 9 w 27"/>
                  <a:gd name="T15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46">
                    <a:moveTo>
                      <a:pt x="9" y="46"/>
                    </a:moveTo>
                    <a:cubicBezTo>
                      <a:pt x="8" y="46"/>
                      <a:pt x="6" y="46"/>
                      <a:pt x="5" y="45"/>
                    </a:cubicBezTo>
                    <a:cubicBezTo>
                      <a:pt x="1" y="42"/>
                      <a:pt x="0" y="37"/>
                      <a:pt x="3" y="33"/>
                    </a:cubicBezTo>
                    <a:cubicBezTo>
                      <a:pt x="8" y="27"/>
                      <a:pt x="10" y="18"/>
                      <a:pt x="9" y="10"/>
                    </a:cubicBezTo>
                    <a:cubicBezTo>
                      <a:pt x="8" y="6"/>
                      <a:pt x="10" y="2"/>
                      <a:pt x="15" y="1"/>
                    </a:cubicBezTo>
                    <a:cubicBezTo>
                      <a:pt x="19" y="0"/>
                      <a:pt x="23" y="3"/>
                      <a:pt x="24" y="7"/>
                    </a:cubicBezTo>
                    <a:cubicBezTo>
                      <a:pt x="27" y="20"/>
                      <a:pt x="24" y="33"/>
                      <a:pt x="16" y="43"/>
                    </a:cubicBezTo>
                    <a:cubicBezTo>
                      <a:pt x="14" y="45"/>
                      <a:pt x="12" y="46"/>
                      <a:pt x="9" y="46"/>
                    </a:cubicBezTo>
                    <a:close/>
                  </a:path>
                </a:pathLst>
              </a:custGeom>
              <a:solidFill>
                <a:srgbClr val="D0D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85" name="íṣḻíḍè">
                <a:extLst>
                  <a:ext uri="{FF2B5EF4-FFF2-40B4-BE49-F238E27FC236}">
                    <a16:creationId xmlns:a16="http://schemas.microsoft.com/office/drawing/2014/main" id="{74D8A3C3-8E17-39A3-A836-DB918DFCB565}"/>
                  </a:ext>
                </a:extLst>
              </p:cNvPr>
              <p:cNvSpPr/>
              <p:nvPr/>
            </p:nvSpPr>
            <p:spPr bwMode="auto">
              <a:xfrm>
                <a:off x="5440363" y="2708275"/>
                <a:ext cx="314325" cy="341313"/>
              </a:xfrm>
              <a:custGeom>
                <a:avLst/>
                <a:gdLst>
                  <a:gd name="T0" fmla="*/ 95 w 95"/>
                  <a:gd name="T1" fmla="*/ 47 h 104"/>
                  <a:gd name="T2" fmla="*/ 82 w 95"/>
                  <a:gd name="T3" fmla="*/ 52 h 104"/>
                  <a:gd name="T4" fmla="*/ 68 w 95"/>
                  <a:gd name="T5" fmla="*/ 47 h 104"/>
                  <a:gd name="T6" fmla="*/ 48 w 95"/>
                  <a:gd name="T7" fmla="*/ 36 h 104"/>
                  <a:gd name="T8" fmla="*/ 54 w 95"/>
                  <a:gd name="T9" fmla="*/ 75 h 104"/>
                  <a:gd name="T10" fmla="*/ 47 w 95"/>
                  <a:gd name="T11" fmla="*/ 101 h 104"/>
                  <a:gd name="T12" fmla="*/ 40 w 95"/>
                  <a:gd name="T13" fmla="*/ 99 h 104"/>
                  <a:gd name="T14" fmla="*/ 38 w 95"/>
                  <a:gd name="T15" fmla="*/ 63 h 104"/>
                  <a:gd name="T16" fmla="*/ 29 w 95"/>
                  <a:gd name="T17" fmla="*/ 100 h 104"/>
                  <a:gd name="T18" fmla="*/ 29 w 95"/>
                  <a:gd name="T19" fmla="*/ 68 h 104"/>
                  <a:gd name="T20" fmla="*/ 24 w 95"/>
                  <a:gd name="T21" fmla="*/ 90 h 104"/>
                  <a:gd name="T22" fmla="*/ 17 w 95"/>
                  <a:gd name="T23" fmla="*/ 92 h 104"/>
                  <a:gd name="T24" fmla="*/ 19 w 95"/>
                  <a:gd name="T25" fmla="*/ 55 h 104"/>
                  <a:gd name="T26" fmla="*/ 15 w 95"/>
                  <a:gd name="T27" fmla="*/ 85 h 104"/>
                  <a:gd name="T28" fmla="*/ 10 w 95"/>
                  <a:gd name="T29" fmla="*/ 76 h 104"/>
                  <a:gd name="T30" fmla="*/ 0 w 95"/>
                  <a:gd name="T31" fmla="*/ 8 h 104"/>
                  <a:gd name="T32" fmla="*/ 45 w 95"/>
                  <a:gd name="T33" fmla="*/ 14 h 104"/>
                  <a:gd name="T34" fmla="*/ 95 w 95"/>
                  <a:gd name="T35" fmla="*/ 4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5" h="104">
                    <a:moveTo>
                      <a:pt x="95" y="47"/>
                    </a:moveTo>
                    <a:cubicBezTo>
                      <a:pt x="92" y="51"/>
                      <a:pt x="87" y="52"/>
                      <a:pt x="82" y="52"/>
                    </a:cubicBezTo>
                    <a:cubicBezTo>
                      <a:pt x="77" y="51"/>
                      <a:pt x="72" y="49"/>
                      <a:pt x="68" y="47"/>
                    </a:cubicBezTo>
                    <a:cubicBezTo>
                      <a:pt x="61" y="43"/>
                      <a:pt x="55" y="40"/>
                      <a:pt x="48" y="36"/>
                    </a:cubicBezTo>
                    <a:cubicBezTo>
                      <a:pt x="53" y="49"/>
                      <a:pt x="55" y="62"/>
                      <a:pt x="54" y="75"/>
                    </a:cubicBezTo>
                    <a:cubicBezTo>
                      <a:pt x="53" y="85"/>
                      <a:pt x="52" y="93"/>
                      <a:pt x="47" y="101"/>
                    </a:cubicBezTo>
                    <a:cubicBezTo>
                      <a:pt x="45" y="104"/>
                      <a:pt x="40" y="103"/>
                      <a:pt x="40" y="99"/>
                    </a:cubicBezTo>
                    <a:cubicBezTo>
                      <a:pt x="38" y="87"/>
                      <a:pt x="36" y="76"/>
                      <a:pt x="38" y="63"/>
                    </a:cubicBezTo>
                    <a:cubicBezTo>
                      <a:pt x="40" y="78"/>
                      <a:pt x="40" y="101"/>
                      <a:pt x="29" y="100"/>
                    </a:cubicBezTo>
                    <a:cubicBezTo>
                      <a:pt x="23" y="99"/>
                      <a:pt x="26" y="80"/>
                      <a:pt x="29" y="68"/>
                    </a:cubicBezTo>
                    <a:cubicBezTo>
                      <a:pt x="27" y="75"/>
                      <a:pt x="25" y="82"/>
                      <a:pt x="24" y="90"/>
                    </a:cubicBezTo>
                    <a:cubicBezTo>
                      <a:pt x="23" y="93"/>
                      <a:pt x="20" y="92"/>
                      <a:pt x="17" y="92"/>
                    </a:cubicBezTo>
                    <a:cubicBezTo>
                      <a:pt x="12" y="87"/>
                      <a:pt x="18" y="69"/>
                      <a:pt x="19" y="55"/>
                    </a:cubicBezTo>
                    <a:cubicBezTo>
                      <a:pt x="17" y="65"/>
                      <a:pt x="16" y="75"/>
                      <a:pt x="15" y="85"/>
                    </a:cubicBezTo>
                    <a:cubicBezTo>
                      <a:pt x="11" y="85"/>
                      <a:pt x="10" y="80"/>
                      <a:pt x="10" y="76"/>
                    </a:cubicBezTo>
                    <a:cubicBezTo>
                      <a:pt x="9" y="53"/>
                      <a:pt x="6" y="30"/>
                      <a:pt x="0" y="8"/>
                    </a:cubicBezTo>
                    <a:cubicBezTo>
                      <a:pt x="22" y="7"/>
                      <a:pt x="28" y="0"/>
                      <a:pt x="45" y="14"/>
                    </a:cubicBezTo>
                    <a:cubicBezTo>
                      <a:pt x="49" y="17"/>
                      <a:pt x="94" y="50"/>
                      <a:pt x="95" y="47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FFB271"/>
                  </a:gs>
                  <a:gs pos="0">
                    <a:srgbClr val="FF805D"/>
                  </a:gs>
                </a:gsLst>
                <a:lin ang="16200000" scaled="0"/>
              </a:gra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86" name="iş1îḍe">
                <a:extLst>
                  <a:ext uri="{FF2B5EF4-FFF2-40B4-BE49-F238E27FC236}">
                    <a16:creationId xmlns:a16="http://schemas.microsoft.com/office/drawing/2014/main" id="{617E0729-C9DA-1BC4-B20F-D54D3091534E}"/>
                  </a:ext>
                </a:extLst>
              </p:cNvPr>
              <p:cNvSpPr/>
              <p:nvPr/>
            </p:nvSpPr>
            <p:spPr bwMode="auto">
              <a:xfrm>
                <a:off x="5314951" y="2341563"/>
                <a:ext cx="274638" cy="431800"/>
              </a:xfrm>
              <a:custGeom>
                <a:avLst/>
                <a:gdLst>
                  <a:gd name="T0" fmla="*/ 79 w 83"/>
                  <a:gd name="T1" fmla="*/ 115 h 131"/>
                  <a:gd name="T2" fmla="*/ 70 w 83"/>
                  <a:gd name="T3" fmla="*/ 19 h 131"/>
                  <a:gd name="T4" fmla="*/ 21 w 83"/>
                  <a:gd name="T5" fmla="*/ 5 h 131"/>
                  <a:gd name="T6" fmla="*/ 1 w 83"/>
                  <a:gd name="T7" fmla="*/ 0 h 131"/>
                  <a:gd name="T8" fmla="*/ 35 w 83"/>
                  <a:gd name="T9" fmla="*/ 131 h 131"/>
                  <a:gd name="T10" fmla="*/ 79 w 83"/>
                  <a:gd name="T11" fmla="*/ 115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3" h="131">
                    <a:moveTo>
                      <a:pt x="79" y="115"/>
                    </a:moveTo>
                    <a:cubicBezTo>
                      <a:pt x="58" y="79"/>
                      <a:pt x="59" y="47"/>
                      <a:pt x="70" y="19"/>
                    </a:cubicBezTo>
                    <a:cubicBezTo>
                      <a:pt x="53" y="16"/>
                      <a:pt x="37" y="11"/>
                      <a:pt x="21" y="5"/>
                    </a:cubicBezTo>
                    <a:cubicBezTo>
                      <a:pt x="14" y="3"/>
                      <a:pt x="7" y="0"/>
                      <a:pt x="1" y="0"/>
                    </a:cubicBezTo>
                    <a:cubicBezTo>
                      <a:pt x="0" y="71"/>
                      <a:pt x="35" y="131"/>
                      <a:pt x="35" y="131"/>
                    </a:cubicBezTo>
                    <a:cubicBezTo>
                      <a:pt x="35" y="131"/>
                      <a:pt x="83" y="122"/>
                      <a:pt x="79" y="115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6AF1"/>
                  </a:gs>
                  <a:gs pos="100000">
                    <a:srgbClr val="0028BA"/>
                  </a:gs>
                </a:gsLst>
                <a:lin ang="16200000" scaled="0"/>
              </a:gra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87" name="íśļïḓé">
                <a:extLst>
                  <a:ext uri="{FF2B5EF4-FFF2-40B4-BE49-F238E27FC236}">
                    <a16:creationId xmlns:a16="http://schemas.microsoft.com/office/drawing/2014/main" id="{9B7755E9-5E19-AE55-1756-9E5C47E66C2C}"/>
                  </a:ext>
                </a:extLst>
              </p:cNvPr>
              <p:cNvSpPr/>
              <p:nvPr/>
            </p:nvSpPr>
            <p:spPr bwMode="auto">
              <a:xfrm>
                <a:off x="5407026" y="2684463"/>
                <a:ext cx="188913" cy="109538"/>
              </a:xfrm>
              <a:custGeom>
                <a:avLst/>
                <a:gdLst>
                  <a:gd name="T0" fmla="*/ 8 w 57"/>
                  <a:gd name="T1" fmla="*/ 33 h 33"/>
                  <a:gd name="T2" fmla="*/ 0 w 57"/>
                  <a:gd name="T3" fmla="*/ 26 h 33"/>
                  <a:gd name="T4" fmla="*/ 7 w 57"/>
                  <a:gd name="T5" fmla="*/ 17 h 33"/>
                  <a:gd name="T6" fmla="*/ 42 w 57"/>
                  <a:gd name="T7" fmla="*/ 3 h 33"/>
                  <a:gd name="T8" fmla="*/ 54 w 57"/>
                  <a:gd name="T9" fmla="*/ 4 h 33"/>
                  <a:gd name="T10" fmla="*/ 53 w 57"/>
                  <a:gd name="T11" fmla="*/ 15 h 33"/>
                  <a:gd name="T12" fmla="*/ 8 w 57"/>
                  <a:gd name="T13" fmla="*/ 33 h 33"/>
                  <a:gd name="T14" fmla="*/ 8 w 57"/>
                  <a:gd name="T15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7" h="33">
                    <a:moveTo>
                      <a:pt x="8" y="33"/>
                    </a:moveTo>
                    <a:cubicBezTo>
                      <a:pt x="4" y="33"/>
                      <a:pt x="0" y="30"/>
                      <a:pt x="0" y="26"/>
                    </a:cubicBezTo>
                    <a:cubicBezTo>
                      <a:pt x="0" y="21"/>
                      <a:pt x="3" y="18"/>
                      <a:pt x="7" y="17"/>
                    </a:cubicBezTo>
                    <a:cubicBezTo>
                      <a:pt x="20" y="17"/>
                      <a:pt x="33" y="11"/>
                      <a:pt x="42" y="3"/>
                    </a:cubicBezTo>
                    <a:cubicBezTo>
                      <a:pt x="46" y="0"/>
                      <a:pt x="51" y="0"/>
                      <a:pt x="54" y="4"/>
                    </a:cubicBezTo>
                    <a:cubicBezTo>
                      <a:pt x="57" y="7"/>
                      <a:pt x="56" y="12"/>
                      <a:pt x="53" y="15"/>
                    </a:cubicBezTo>
                    <a:cubicBezTo>
                      <a:pt x="41" y="26"/>
                      <a:pt x="25" y="32"/>
                      <a:pt x="8" y="33"/>
                    </a:cubicBezTo>
                    <a:cubicBezTo>
                      <a:pt x="8" y="33"/>
                      <a:pt x="8" y="33"/>
                      <a:pt x="8" y="33"/>
                    </a:cubicBezTo>
                    <a:close/>
                  </a:path>
                </a:pathLst>
              </a:custGeom>
              <a:solidFill>
                <a:srgbClr val="D0D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</p:grpSp>
      <p:sp>
        <p:nvSpPr>
          <p:cNvPr id="189" name="TextBox 188">
            <a:extLst>
              <a:ext uri="{FF2B5EF4-FFF2-40B4-BE49-F238E27FC236}">
                <a16:creationId xmlns:a16="http://schemas.microsoft.com/office/drawing/2014/main" id="{7DD3C7FE-867A-4874-9AE2-057EA282FC88}"/>
              </a:ext>
            </a:extLst>
          </p:cNvPr>
          <p:cNvSpPr txBox="1"/>
          <p:nvPr/>
        </p:nvSpPr>
        <p:spPr>
          <a:xfrm>
            <a:off x="494514" y="620862"/>
            <a:ext cx="63361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FFFFF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4000" b="1" dirty="0">
                <a:solidFill>
                  <a:srgbClr val="FFFFFF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иды здоровья:</a:t>
            </a:r>
            <a:endParaRPr lang="ru-RU" sz="4000" b="1" dirty="0"/>
          </a:p>
        </p:txBody>
      </p:sp>
      <p:sp>
        <p:nvSpPr>
          <p:cNvPr id="190" name="Овал 189">
            <a:extLst>
              <a:ext uri="{FF2B5EF4-FFF2-40B4-BE49-F238E27FC236}">
                <a16:creationId xmlns:a16="http://schemas.microsoft.com/office/drawing/2014/main" id="{BE9F549D-8C4B-E488-1730-4E873749D6AF}"/>
              </a:ext>
            </a:extLst>
          </p:cNvPr>
          <p:cNvSpPr/>
          <p:nvPr/>
        </p:nvSpPr>
        <p:spPr>
          <a:xfrm>
            <a:off x="8692593" y="1953680"/>
            <a:ext cx="1765192" cy="1631447"/>
          </a:xfrm>
          <a:prstGeom prst="ellipse">
            <a:avLst/>
          </a:prstGeom>
          <a:solidFill>
            <a:srgbClr val="1E2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D193817A-2D4E-52B8-FD15-CCA24D8B817B}"/>
              </a:ext>
            </a:extLst>
          </p:cNvPr>
          <p:cNvSpPr txBox="1"/>
          <p:nvPr/>
        </p:nvSpPr>
        <p:spPr>
          <a:xfrm>
            <a:off x="9957192" y="452889"/>
            <a:ext cx="20704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FFFF"/>
                </a:solidFill>
                <a:latin typeface="Comic Sans MS" panose="030F0702030302020204" pitchFamily="66" charset="0"/>
              </a:rPr>
              <a:t>физическое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FA94016B-5865-B4FD-F3E5-272AC2F7C44F}"/>
              </a:ext>
            </a:extLst>
          </p:cNvPr>
          <p:cNvSpPr txBox="1"/>
          <p:nvPr/>
        </p:nvSpPr>
        <p:spPr>
          <a:xfrm>
            <a:off x="1579679" y="2100355"/>
            <a:ext cx="23358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FFFF"/>
                </a:solidFill>
                <a:latin typeface="Comic Sans MS" panose="030F0702030302020204" pitchFamily="66" charset="0"/>
              </a:rPr>
              <a:t>психическое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83D597C1-2F5B-32ED-1589-BF920AE719EE}"/>
              </a:ext>
            </a:extLst>
          </p:cNvPr>
          <p:cNvSpPr txBox="1"/>
          <p:nvPr/>
        </p:nvSpPr>
        <p:spPr>
          <a:xfrm>
            <a:off x="7726226" y="6292640"/>
            <a:ext cx="46055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FFFF"/>
                </a:solidFill>
                <a:latin typeface="Comic Sans MS" panose="030F0702030302020204" pitchFamily="66" charset="0"/>
              </a:rPr>
              <a:t>нравственное (социальное)</a:t>
            </a:r>
          </a:p>
        </p:txBody>
      </p:sp>
      <p:pic>
        <p:nvPicPr>
          <p:cNvPr id="196" name="Рисунок 195" descr="Мужчина">
            <a:extLst>
              <a:ext uri="{FF2B5EF4-FFF2-40B4-BE49-F238E27FC236}">
                <a16:creationId xmlns:a16="http://schemas.microsoft.com/office/drawing/2014/main" id="{8B528000-D703-4C4B-6331-F59131C8125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855379" y="4827650"/>
            <a:ext cx="829336" cy="829336"/>
          </a:xfrm>
          <a:prstGeom prst="rect">
            <a:avLst/>
          </a:prstGeom>
        </p:spPr>
      </p:pic>
      <p:pic>
        <p:nvPicPr>
          <p:cNvPr id="198" name="Рисунок 197" descr="Гантель">
            <a:extLst>
              <a:ext uri="{FF2B5EF4-FFF2-40B4-BE49-F238E27FC236}">
                <a16:creationId xmlns:a16="http://schemas.microsoft.com/office/drawing/2014/main" id="{92550EC9-4A16-3030-3C49-22A2C5E0BC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993366" y="1968624"/>
            <a:ext cx="1372972" cy="1372972"/>
          </a:xfrm>
          <a:prstGeom prst="rect">
            <a:avLst/>
          </a:prstGeom>
        </p:spPr>
      </p:pic>
      <p:pic>
        <p:nvPicPr>
          <p:cNvPr id="201" name="Рисунок 200" descr="Мозг">
            <a:extLst>
              <a:ext uri="{FF2B5EF4-FFF2-40B4-BE49-F238E27FC236}">
                <a16:creationId xmlns:a16="http://schemas.microsoft.com/office/drawing/2014/main" id="{C2D20F2D-00CF-C8E4-C54F-90DBED46569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277552" y="2828384"/>
            <a:ext cx="816835" cy="816835"/>
          </a:xfrm>
          <a:prstGeom prst="rect">
            <a:avLst/>
          </a:prstGeom>
        </p:spPr>
      </p:pic>
      <p:sp>
        <p:nvSpPr>
          <p:cNvPr id="202" name="Овал 201">
            <a:extLst>
              <a:ext uri="{FF2B5EF4-FFF2-40B4-BE49-F238E27FC236}">
                <a16:creationId xmlns:a16="http://schemas.microsoft.com/office/drawing/2014/main" id="{3BE5D5D7-F323-EC9C-9E1E-FA49379D3315}"/>
              </a:ext>
            </a:extLst>
          </p:cNvPr>
          <p:cNvSpPr/>
          <p:nvPr/>
        </p:nvSpPr>
        <p:spPr>
          <a:xfrm>
            <a:off x="1394327" y="5133349"/>
            <a:ext cx="370703" cy="353517"/>
          </a:xfrm>
          <a:prstGeom prst="ellipse">
            <a:avLst/>
          </a:prstGeom>
          <a:solidFill>
            <a:srgbClr val="933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3" name="Прямоугольник: скругленные углы 202">
            <a:extLst>
              <a:ext uri="{FF2B5EF4-FFF2-40B4-BE49-F238E27FC236}">
                <a16:creationId xmlns:a16="http://schemas.microsoft.com/office/drawing/2014/main" id="{43CB02DB-F563-ACE2-0437-AF2EFA7D8622}"/>
              </a:ext>
            </a:extLst>
          </p:cNvPr>
          <p:cNvSpPr/>
          <p:nvPr/>
        </p:nvSpPr>
        <p:spPr>
          <a:xfrm>
            <a:off x="482806" y="5486866"/>
            <a:ext cx="752421" cy="31232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4" name="Овал 203">
            <a:extLst>
              <a:ext uri="{FF2B5EF4-FFF2-40B4-BE49-F238E27FC236}">
                <a16:creationId xmlns:a16="http://schemas.microsoft.com/office/drawing/2014/main" id="{B1140527-C400-872B-85AC-75794B9CEA0A}"/>
              </a:ext>
            </a:extLst>
          </p:cNvPr>
          <p:cNvSpPr/>
          <p:nvPr/>
        </p:nvSpPr>
        <p:spPr>
          <a:xfrm>
            <a:off x="569270" y="5502743"/>
            <a:ext cx="289746" cy="2805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5" name="Прямоугольник: скругленные углы 204">
            <a:extLst>
              <a:ext uri="{FF2B5EF4-FFF2-40B4-BE49-F238E27FC236}">
                <a16:creationId xmlns:a16="http://schemas.microsoft.com/office/drawing/2014/main" id="{34953E04-4589-2883-38CA-A148D924F7CD}"/>
              </a:ext>
            </a:extLst>
          </p:cNvPr>
          <p:cNvSpPr/>
          <p:nvPr/>
        </p:nvSpPr>
        <p:spPr>
          <a:xfrm>
            <a:off x="-183151" y="5916024"/>
            <a:ext cx="2948122" cy="31232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6" name="Прямоугольник: скругленные углы 205">
            <a:extLst>
              <a:ext uri="{FF2B5EF4-FFF2-40B4-BE49-F238E27FC236}">
                <a16:creationId xmlns:a16="http://schemas.microsoft.com/office/drawing/2014/main" id="{90071522-33F9-6EF2-E3B5-21174382DEAD}"/>
              </a:ext>
            </a:extLst>
          </p:cNvPr>
          <p:cNvSpPr/>
          <p:nvPr/>
        </p:nvSpPr>
        <p:spPr>
          <a:xfrm>
            <a:off x="-237712" y="6211150"/>
            <a:ext cx="1817391" cy="3123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432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C55CAD2-A4E6-9A7B-99DD-455DA3366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486B920-0F28-E4F0-7468-21F0C6F39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FCB95C8-5966-4D29-7B66-7A6B63C3C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08052-46D4-4451-BCD3-D01F8058DAE8}" type="slidenum">
              <a:rPr lang="en-US" smtClean="0"/>
              <a:t>5</a:t>
            </a:fld>
            <a:endParaRPr lang="en-US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33192755-F662-0F09-CBBF-D6F1E79CA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83711EB-CC5C-FFFB-BAF0-1FF4C1E7E463}"/>
              </a:ext>
            </a:extLst>
          </p:cNvPr>
          <p:cNvSpPr/>
          <p:nvPr/>
        </p:nvSpPr>
        <p:spPr>
          <a:xfrm>
            <a:off x="7620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2E32E1-FB44-6DD9-8814-DECB5DE0C693}"/>
              </a:ext>
            </a:extLst>
          </p:cNvPr>
          <p:cNvSpPr txBox="1"/>
          <p:nvPr/>
        </p:nvSpPr>
        <p:spPr>
          <a:xfrm>
            <a:off x="342900" y="1127129"/>
            <a:ext cx="7238999" cy="1857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1800" b="1" dirty="0">
                <a:solidFill>
                  <a:srgbClr val="1E263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Физическое здоровье </a:t>
            </a:r>
            <a:r>
              <a:rPr lang="ru-RU" sz="1800" dirty="0">
                <a:solidFill>
                  <a:srgbClr val="1E263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— это естественное состояние организма, обусловленное нормальным функционированием всех его органов и систем. Если хорошо работают все органы и системы, то и весь организм человека (система саморегулирующаяся) правильно функционирует и развивается.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338417F-6564-58F1-CE3B-F8139E4D3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594" y="2452692"/>
            <a:ext cx="6810263" cy="383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31BB6B7-2776-1307-25CD-88E32D0F87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9"/>
          <a:stretch/>
        </p:blipFill>
        <p:spPr>
          <a:xfrm rot="5400000" flipV="1">
            <a:off x="879874" y="3488703"/>
            <a:ext cx="2613819" cy="4373567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162F5520-8447-0803-40F6-31148C1E1C03}"/>
              </a:ext>
            </a:extLst>
          </p:cNvPr>
          <p:cNvSpPr/>
          <p:nvPr/>
        </p:nvSpPr>
        <p:spPr>
          <a:xfrm flipH="1">
            <a:off x="10377920" y="626301"/>
            <a:ext cx="752421" cy="31232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833A3DD9-4ABF-95AC-993E-4EEF5BC1E556}"/>
              </a:ext>
            </a:extLst>
          </p:cNvPr>
          <p:cNvSpPr/>
          <p:nvPr/>
        </p:nvSpPr>
        <p:spPr>
          <a:xfrm flipH="1">
            <a:off x="10464384" y="642178"/>
            <a:ext cx="289746" cy="2805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4AC1F082-1530-93C5-41D0-E0DB4CDC5FE5}"/>
              </a:ext>
            </a:extLst>
          </p:cNvPr>
          <p:cNvSpPr/>
          <p:nvPr/>
        </p:nvSpPr>
        <p:spPr>
          <a:xfrm flipH="1">
            <a:off x="9711963" y="1055459"/>
            <a:ext cx="2948122" cy="31232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EDC4F5E9-8306-E537-FF71-182DB361366E}"/>
              </a:ext>
            </a:extLst>
          </p:cNvPr>
          <p:cNvSpPr/>
          <p:nvPr/>
        </p:nvSpPr>
        <p:spPr>
          <a:xfrm flipH="1">
            <a:off x="10946109" y="1375747"/>
            <a:ext cx="1817391" cy="312322"/>
          </a:xfrm>
          <a:prstGeom prst="roundRect">
            <a:avLst>
              <a:gd name="adj" fmla="val 50000"/>
            </a:avLst>
          </a:prstGeom>
          <a:solidFill>
            <a:srgbClr val="1E2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9BE45A24-3411-ED42-9B1F-6285F5980AE2}"/>
              </a:ext>
            </a:extLst>
          </p:cNvPr>
          <p:cNvSpPr/>
          <p:nvPr/>
        </p:nvSpPr>
        <p:spPr>
          <a:xfrm>
            <a:off x="9611497" y="272784"/>
            <a:ext cx="370703" cy="353517"/>
          </a:xfrm>
          <a:prstGeom prst="ellipse">
            <a:avLst/>
          </a:prstGeom>
          <a:solidFill>
            <a:srgbClr val="933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7B824E69-1B25-D0F1-C226-9D6E9305EC0E}"/>
              </a:ext>
            </a:extLst>
          </p:cNvPr>
          <p:cNvSpPr/>
          <p:nvPr/>
        </p:nvSpPr>
        <p:spPr>
          <a:xfrm>
            <a:off x="2646184" y="3936591"/>
            <a:ext cx="370703" cy="353517"/>
          </a:xfrm>
          <a:prstGeom prst="ellipse">
            <a:avLst/>
          </a:prstGeom>
          <a:solidFill>
            <a:srgbClr val="933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584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C55CAD2-A4E6-9A7B-99DD-455DA3366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486B920-0F28-E4F0-7468-21F0C6F39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FCB95C8-5966-4D29-7B66-7A6B63C3C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08052-46D4-4451-BCD3-D01F8058DAE8}" type="slidenum">
              <a:rPr lang="en-US" smtClean="0"/>
              <a:t>6</a:t>
            </a:fld>
            <a:endParaRPr lang="en-US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33192755-F662-0F09-CBBF-D6F1E79CA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83711EB-CC5C-FFFB-BAF0-1FF4C1E7E46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9FE6C4-FE41-922C-6674-2DEE44F04CC0}"/>
              </a:ext>
            </a:extLst>
          </p:cNvPr>
          <p:cNvSpPr txBox="1"/>
          <p:nvPr/>
        </p:nvSpPr>
        <p:spPr>
          <a:xfrm>
            <a:off x="5050971" y="1305775"/>
            <a:ext cx="6955971" cy="1261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Психическое здоровье </a:t>
            </a:r>
            <a:r>
              <a:rPr lang="ru-RU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зависит от состояния головного мозга, оно характеризуется уровнем и качеством мышления, развитием внимания и памяти, степенью эмоциональной устойчивости, развитием волевых качеств.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6A23EC2-4A92-C45F-9E5B-C248F0DA9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3274"/>
            <a:ext cx="6389914" cy="359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E96BAEF-1F4B-B68D-8FF8-047FF01302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9"/>
          <a:stretch/>
        </p:blipFill>
        <p:spPr>
          <a:xfrm rot="16200000" flipH="1" flipV="1">
            <a:off x="8698307" y="3364307"/>
            <a:ext cx="2613819" cy="4373567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8FB03A25-E551-380B-15EC-A842C2EAE653}"/>
              </a:ext>
            </a:extLst>
          </p:cNvPr>
          <p:cNvSpPr/>
          <p:nvPr/>
        </p:nvSpPr>
        <p:spPr>
          <a:xfrm flipH="1">
            <a:off x="369800" y="520054"/>
            <a:ext cx="752421" cy="31232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10B716FF-B1E3-D220-3E23-5A0EF3145BDC}"/>
              </a:ext>
            </a:extLst>
          </p:cNvPr>
          <p:cNvSpPr/>
          <p:nvPr/>
        </p:nvSpPr>
        <p:spPr>
          <a:xfrm flipH="1">
            <a:off x="456264" y="535931"/>
            <a:ext cx="289746" cy="2805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E68AA7E1-153D-149F-21F1-79C7FA098275}"/>
              </a:ext>
            </a:extLst>
          </p:cNvPr>
          <p:cNvSpPr/>
          <p:nvPr/>
        </p:nvSpPr>
        <p:spPr>
          <a:xfrm flipH="1">
            <a:off x="-296157" y="949212"/>
            <a:ext cx="2948122" cy="31232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305D6D37-B395-7732-375A-09B3350AB3CD}"/>
              </a:ext>
            </a:extLst>
          </p:cNvPr>
          <p:cNvSpPr/>
          <p:nvPr/>
        </p:nvSpPr>
        <p:spPr>
          <a:xfrm flipH="1">
            <a:off x="-695170" y="1260302"/>
            <a:ext cx="1817391" cy="312322"/>
          </a:xfrm>
          <a:prstGeom prst="roundRect">
            <a:avLst>
              <a:gd name="adj" fmla="val 50000"/>
            </a:avLst>
          </a:prstGeom>
          <a:solidFill>
            <a:srgbClr val="1E2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07B18806-F9A1-DC00-4F40-85AF1D267873}"/>
              </a:ext>
            </a:extLst>
          </p:cNvPr>
          <p:cNvSpPr/>
          <p:nvPr/>
        </p:nvSpPr>
        <p:spPr>
          <a:xfrm>
            <a:off x="3210697" y="462982"/>
            <a:ext cx="370703" cy="353517"/>
          </a:xfrm>
          <a:prstGeom prst="ellipse">
            <a:avLst/>
          </a:prstGeom>
          <a:solidFill>
            <a:srgbClr val="933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AEE92F69-313F-E5FF-8CD4-F297FE051B34}"/>
              </a:ext>
            </a:extLst>
          </p:cNvPr>
          <p:cNvSpPr/>
          <p:nvPr/>
        </p:nvSpPr>
        <p:spPr>
          <a:xfrm>
            <a:off x="-7361936" y="3830344"/>
            <a:ext cx="370703" cy="353517"/>
          </a:xfrm>
          <a:prstGeom prst="ellipse">
            <a:avLst/>
          </a:prstGeom>
          <a:solidFill>
            <a:srgbClr val="933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A38F4414-A7A5-6373-7FAC-B60919EACA17}"/>
              </a:ext>
            </a:extLst>
          </p:cNvPr>
          <p:cNvSpPr/>
          <p:nvPr/>
        </p:nvSpPr>
        <p:spPr>
          <a:xfrm>
            <a:off x="9156849" y="3530842"/>
            <a:ext cx="370703" cy="353517"/>
          </a:xfrm>
          <a:prstGeom prst="ellipse">
            <a:avLst/>
          </a:prstGeom>
          <a:solidFill>
            <a:srgbClr val="933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589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C55CAD2-A4E6-9A7B-99DD-455DA3366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486B920-0F28-E4F0-7468-21F0C6F39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FCB95C8-5966-4D29-7B66-7A6B63C3C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08052-46D4-4451-BCD3-D01F8058DAE8}" type="slidenum">
              <a:rPr lang="en-US" smtClean="0"/>
              <a:t>7</a:t>
            </a:fld>
            <a:endParaRPr lang="en-US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33192755-F662-0F09-CBBF-D6F1E79CA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83711EB-CC5C-FFFB-BAF0-1FF4C1E7E463}"/>
              </a:ext>
            </a:extLst>
          </p:cNvPr>
          <p:cNvSpPr/>
          <p:nvPr/>
        </p:nvSpPr>
        <p:spPr>
          <a:xfrm>
            <a:off x="7620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2E32E1-FB44-6DD9-8814-DECB5DE0C693}"/>
              </a:ext>
            </a:extLst>
          </p:cNvPr>
          <p:cNvSpPr txBox="1"/>
          <p:nvPr/>
        </p:nvSpPr>
        <p:spPr>
          <a:xfrm>
            <a:off x="342900" y="1127129"/>
            <a:ext cx="7952014" cy="2150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1800" b="1" dirty="0">
                <a:solidFill>
                  <a:srgbClr val="1E263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Нравственное здоровье </a:t>
            </a:r>
            <a:r>
              <a:rPr lang="ru-RU" sz="1800" dirty="0">
                <a:solidFill>
                  <a:srgbClr val="1E263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определяется теми моральными принципами, которые являются основой социальной жизни человека, т. е. жизни в определенном человеческом обществе. Отличительными признаками нравственного здоровья человека являются, прежде всего, сознательное отношение к труду, овладение сокровищами культуры, активное неприятие нравов и привычек, противоречащих нормальному образу жизни.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31BB6B7-2776-1307-25CD-88E32D0F87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9"/>
          <a:stretch/>
        </p:blipFill>
        <p:spPr>
          <a:xfrm rot="5400000" flipV="1">
            <a:off x="879874" y="3488703"/>
            <a:ext cx="2613819" cy="4373567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162F5520-8447-0803-40F6-31148C1E1C03}"/>
              </a:ext>
            </a:extLst>
          </p:cNvPr>
          <p:cNvSpPr/>
          <p:nvPr/>
        </p:nvSpPr>
        <p:spPr>
          <a:xfrm flipH="1">
            <a:off x="10377920" y="626301"/>
            <a:ext cx="752421" cy="31232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833A3DD9-4ABF-95AC-993E-4EEF5BC1E556}"/>
              </a:ext>
            </a:extLst>
          </p:cNvPr>
          <p:cNvSpPr/>
          <p:nvPr/>
        </p:nvSpPr>
        <p:spPr>
          <a:xfrm flipH="1">
            <a:off x="10464384" y="642178"/>
            <a:ext cx="289746" cy="2805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4AC1F082-1530-93C5-41D0-E0DB4CDC5FE5}"/>
              </a:ext>
            </a:extLst>
          </p:cNvPr>
          <p:cNvSpPr/>
          <p:nvPr/>
        </p:nvSpPr>
        <p:spPr>
          <a:xfrm flipH="1">
            <a:off x="9711963" y="1055459"/>
            <a:ext cx="2948122" cy="31232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EDC4F5E9-8306-E537-FF71-182DB361366E}"/>
              </a:ext>
            </a:extLst>
          </p:cNvPr>
          <p:cNvSpPr/>
          <p:nvPr/>
        </p:nvSpPr>
        <p:spPr>
          <a:xfrm flipH="1">
            <a:off x="10946109" y="1375747"/>
            <a:ext cx="1817391" cy="312322"/>
          </a:xfrm>
          <a:prstGeom prst="roundRect">
            <a:avLst>
              <a:gd name="adj" fmla="val 50000"/>
            </a:avLst>
          </a:prstGeom>
          <a:solidFill>
            <a:srgbClr val="1E2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9BE45A24-3411-ED42-9B1F-6285F5980AE2}"/>
              </a:ext>
            </a:extLst>
          </p:cNvPr>
          <p:cNvSpPr/>
          <p:nvPr/>
        </p:nvSpPr>
        <p:spPr>
          <a:xfrm>
            <a:off x="9611497" y="272784"/>
            <a:ext cx="370703" cy="353517"/>
          </a:xfrm>
          <a:prstGeom prst="ellipse">
            <a:avLst/>
          </a:prstGeom>
          <a:solidFill>
            <a:srgbClr val="933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7B824E69-1B25-D0F1-C226-9D6E9305EC0E}"/>
              </a:ext>
            </a:extLst>
          </p:cNvPr>
          <p:cNvSpPr/>
          <p:nvPr/>
        </p:nvSpPr>
        <p:spPr>
          <a:xfrm>
            <a:off x="2646184" y="3936591"/>
            <a:ext cx="370703" cy="353517"/>
          </a:xfrm>
          <a:prstGeom prst="ellipse">
            <a:avLst/>
          </a:prstGeom>
          <a:solidFill>
            <a:srgbClr val="933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FD3C5E5-DF4A-1B81-4050-967E41B6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120" y="2494910"/>
            <a:ext cx="4770784" cy="390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291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C2537E3-260B-DAA3-2F92-D10E4D0B61A1}"/>
              </a:ext>
            </a:extLst>
          </p:cNvPr>
          <p:cNvSpPr txBox="1"/>
          <p:nvPr/>
        </p:nvSpPr>
        <p:spPr>
          <a:xfrm>
            <a:off x="348342" y="4845960"/>
            <a:ext cx="8882743" cy="1261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Здоровый и духовно развитый человек счастлив - он отлично себя чувствует, получает удовлетворение от своей работы, стремится к самосовершенствованию, достигает, тем самым, неувядающей молодости духа и внутренней красоты.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B3772E68-42E4-930A-DBF9-2C1DAF634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757" y="398094"/>
            <a:ext cx="7354158" cy="411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3D026B8-87BC-DA3B-2D36-0025399A474B}"/>
              </a:ext>
            </a:extLst>
          </p:cNvPr>
          <p:cNvSpPr/>
          <p:nvPr/>
        </p:nvSpPr>
        <p:spPr>
          <a:xfrm>
            <a:off x="9416143" y="4517572"/>
            <a:ext cx="783771" cy="228599"/>
          </a:xfrm>
          <a:prstGeom prst="rect">
            <a:avLst/>
          </a:prstGeom>
          <a:solidFill>
            <a:srgbClr val="1E2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D5AF0E07-AAF8-3F4A-B5A5-4AA0F7684640}"/>
              </a:ext>
            </a:extLst>
          </p:cNvPr>
          <p:cNvSpPr/>
          <p:nvPr/>
        </p:nvSpPr>
        <p:spPr>
          <a:xfrm flipH="1">
            <a:off x="-668257" y="790641"/>
            <a:ext cx="2948122" cy="31232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F09E6897-9E5C-3753-C8D1-1B71CAC91129}"/>
              </a:ext>
            </a:extLst>
          </p:cNvPr>
          <p:cNvSpPr/>
          <p:nvPr/>
        </p:nvSpPr>
        <p:spPr>
          <a:xfrm flipH="1">
            <a:off x="-102891" y="1102963"/>
            <a:ext cx="1817391" cy="3123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4B57EF35-3A87-80BB-E8FD-F9FC5F7B3D48}"/>
              </a:ext>
            </a:extLst>
          </p:cNvPr>
          <p:cNvSpPr/>
          <p:nvPr/>
        </p:nvSpPr>
        <p:spPr>
          <a:xfrm>
            <a:off x="2567960" y="221335"/>
            <a:ext cx="370703" cy="3535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B1289284-59F1-D7EB-2699-0A4D6B80E81C}"/>
              </a:ext>
            </a:extLst>
          </p:cNvPr>
          <p:cNvSpPr/>
          <p:nvPr/>
        </p:nvSpPr>
        <p:spPr>
          <a:xfrm>
            <a:off x="11538693" y="2477514"/>
            <a:ext cx="370703" cy="3535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BCE98A73-EBD6-A0D3-2AA9-4617819D819B}"/>
              </a:ext>
            </a:extLst>
          </p:cNvPr>
          <p:cNvSpPr/>
          <p:nvPr/>
        </p:nvSpPr>
        <p:spPr>
          <a:xfrm>
            <a:off x="1425733" y="2123997"/>
            <a:ext cx="370703" cy="3535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91FA235D-F557-F41D-3602-4CF53E040D02}"/>
              </a:ext>
            </a:extLst>
          </p:cNvPr>
          <p:cNvSpPr/>
          <p:nvPr/>
        </p:nvSpPr>
        <p:spPr>
          <a:xfrm>
            <a:off x="2924398" y="330634"/>
            <a:ext cx="986309" cy="881628"/>
          </a:xfrm>
          <a:prstGeom prst="ellipse">
            <a:avLst/>
          </a:prstGeom>
          <a:solidFill>
            <a:srgbClr val="1E2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54C56339-9469-3584-B1E8-304C7BD182D0}"/>
              </a:ext>
            </a:extLst>
          </p:cNvPr>
          <p:cNvSpPr/>
          <p:nvPr/>
        </p:nvSpPr>
        <p:spPr>
          <a:xfrm>
            <a:off x="10199914" y="946802"/>
            <a:ext cx="986309" cy="881628"/>
          </a:xfrm>
          <a:prstGeom prst="ellipse">
            <a:avLst/>
          </a:prstGeom>
          <a:solidFill>
            <a:srgbClr val="1E2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3EAA9F24-A803-9502-336E-C0D0AF44CE06}"/>
              </a:ext>
            </a:extLst>
          </p:cNvPr>
          <p:cNvSpPr/>
          <p:nvPr/>
        </p:nvSpPr>
        <p:spPr>
          <a:xfrm>
            <a:off x="2753311" y="3878935"/>
            <a:ext cx="986309" cy="881628"/>
          </a:xfrm>
          <a:prstGeom prst="ellipse">
            <a:avLst/>
          </a:prstGeom>
          <a:solidFill>
            <a:srgbClr val="1E2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998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34">
            <a:extLst>
              <a:ext uri="{FF2B5EF4-FFF2-40B4-BE49-F238E27FC236}">
                <a16:creationId xmlns:a16="http://schemas.microsoft.com/office/drawing/2014/main" id="{1D3B3F00-3D43-3DA6-AC3E-E4CFBB05EF4B}"/>
              </a:ext>
            </a:extLst>
          </p:cNvPr>
          <p:cNvGrpSpPr/>
          <p:nvPr/>
        </p:nvGrpSpPr>
        <p:grpSpPr>
          <a:xfrm>
            <a:off x="6540237" y="1317012"/>
            <a:ext cx="934952" cy="935735"/>
            <a:chOff x="3287425" y="1417883"/>
            <a:chExt cx="648499" cy="649042"/>
          </a:xfrm>
          <a:solidFill>
            <a:schemeClr val="bg1"/>
          </a:solidFill>
        </p:grpSpPr>
        <p:sp>
          <p:nvSpPr>
            <p:cNvPr id="7" name="Oval 36">
              <a:extLst>
                <a:ext uri="{FF2B5EF4-FFF2-40B4-BE49-F238E27FC236}">
                  <a16:creationId xmlns:a16="http://schemas.microsoft.com/office/drawing/2014/main" id="{62E46EBE-A12E-25A1-7BC3-0C21A7515D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87425" y="1417883"/>
              <a:ext cx="648499" cy="649042"/>
            </a:xfrm>
            <a:prstGeom prst="ellipse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Oval 37">
              <a:extLst>
                <a:ext uri="{FF2B5EF4-FFF2-40B4-BE49-F238E27FC236}">
                  <a16:creationId xmlns:a16="http://schemas.microsoft.com/office/drawing/2014/main" id="{3E0FFB43-A300-396C-A423-CC47782BE6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62252" y="1492773"/>
              <a:ext cx="498845" cy="499263"/>
            </a:xfrm>
            <a:prstGeom prst="ellipse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129">
            <a:extLst>
              <a:ext uri="{FF2B5EF4-FFF2-40B4-BE49-F238E27FC236}">
                <a16:creationId xmlns:a16="http://schemas.microsoft.com/office/drawing/2014/main" id="{E130E85F-066A-6DF9-F072-3D8E41D8B11A}"/>
              </a:ext>
            </a:extLst>
          </p:cNvPr>
          <p:cNvGrpSpPr/>
          <p:nvPr/>
        </p:nvGrpSpPr>
        <p:grpSpPr>
          <a:xfrm>
            <a:off x="6540237" y="2394835"/>
            <a:ext cx="934952" cy="935735"/>
            <a:chOff x="2779491" y="2517212"/>
            <a:chExt cx="648499" cy="649042"/>
          </a:xfrm>
          <a:solidFill>
            <a:srgbClr val="CD5727"/>
          </a:solidFill>
        </p:grpSpPr>
        <p:sp>
          <p:nvSpPr>
            <p:cNvPr id="10" name="Oval 39">
              <a:extLst>
                <a:ext uri="{FF2B5EF4-FFF2-40B4-BE49-F238E27FC236}">
                  <a16:creationId xmlns:a16="http://schemas.microsoft.com/office/drawing/2014/main" id="{4215292E-0B15-CBB4-54C5-49BD64605F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79491" y="2517212"/>
              <a:ext cx="648499" cy="649042"/>
            </a:xfrm>
            <a:prstGeom prst="ellipse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Oval 40">
              <a:extLst>
                <a:ext uri="{FF2B5EF4-FFF2-40B4-BE49-F238E27FC236}">
                  <a16:creationId xmlns:a16="http://schemas.microsoft.com/office/drawing/2014/main" id="{3F496379-2057-849B-CB7A-3C1ADE2D43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54318" y="2592102"/>
              <a:ext cx="498845" cy="499263"/>
            </a:xfrm>
            <a:prstGeom prst="ellipse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</p:grpSp>
      <p:grpSp>
        <p:nvGrpSpPr>
          <p:cNvPr id="12" name="Group 130">
            <a:extLst>
              <a:ext uri="{FF2B5EF4-FFF2-40B4-BE49-F238E27FC236}">
                <a16:creationId xmlns:a16="http://schemas.microsoft.com/office/drawing/2014/main" id="{9FB35833-A584-D4E3-4380-F3D586DBC7B3}"/>
              </a:ext>
            </a:extLst>
          </p:cNvPr>
          <p:cNvGrpSpPr/>
          <p:nvPr/>
        </p:nvGrpSpPr>
        <p:grpSpPr>
          <a:xfrm>
            <a:off x="6540237" y="3505045"/>
            <a:ext cx="934952" cy="935735"/>
            <a:chOff x="3287425" y="3613920"/>
            <a:chExt cx="648499" cy="649042"/>
          </a:xfrm>
          <a:solidFill>
            <a:schemeClr val="bg1"/>
          </a:solidFill>
        </p:grpSpPr>
        <p:sp>
          <p:nvSpPr>
            <p:cNvPr id="13" name="Oval 42">
              <a:extLst>
                <a:ext uri="{FF2B5EF4-FFF2-40B4-BE49-F238E27FC236}">
                  <a16:creationId xmlns:a16="http://schemas.microsoft.com/office/drawing/2014/main" id="{B569828C-EF3E-12D5-F74C-521F9CE662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87425" y="3613920"/>
              <a:ext cx="648499" cy="649042"/>
            </a:xfrm>
            <a:prstGeom prst="ellipse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Oval 43">
              <a:extLst>
                <a:ext uri="{FF2B5EF4-FFF2-40B4-BE49-F238E27FC236}">
                  <a16:creationId xmlns:a16="http://schemas.microsoft.com/office/drawing/2014/main" id="{77DEE6C1-7420-DB5C-9ABB-5B4601C66E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62252" y="3688810"/>
              <a:ext cx="498845" cy="499263"/>
            </a:xfrm>
            <a:prstGeom prst="ellipse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</p:grpSp>
      <p:grpSp>
        <p:nvGrpSpPr>
          <p:cNvPr id="15" name="Group 133">
            <a:extLst>
              <a:ext uri="{FF2B5EF4-FFF2-40B4-BE49-F238E27FC236}">
                <a16:creationId xmlns:a16="http://schemas.microsoft.com/office/drawing/2014/main" id="{B2B5D4D6-9637-1F9F-9116-98C552A5FE1B}"/>
              </a:ext>
            </a:extLst>
          </p:cNvPr>
          <p:cNvGrpSpPr/>
          <p:nvPr/>
        </p:nvGrpSpPr>
        <p:grpSpPr>
          <a:xfrm>
            <a:off x="6540237" y="4623866"/>
            <a:ext cx="934952" cy="935735"/>
            <a:chOff x="5249342" y="1406453"/>
            <a:chExt cx="648499" cy="649042"/>
          </a:xfrm>
          <a:solidFill>
            <a:srgbClr val="CD5727"/>
          </a:solidFill>
        </p:grpSpPr>
        <p:sp>
          <p:nvSpPr>
            <p:cNvPr id="16" name="Oval 45">
              <a:extLst>
                <a:ext uri="{FF2B5EF4-FFF2-40B4-BE49-F238E27FC236}">
                  <a16:creationId xmlns:a16="http://schemas.microsoft.com/office/drawing/2014/main" id="{BA460C23-F049-A94D-C0D4-E96D767211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49342" y="1406453"/>
              <a:ext cx="648499" cy="649042"/>
            </a:xfrm>
            <a:prstGeom prst="ellipse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Oval 46">
              <a:extLst>
                <a:ext uri="{FF2B5EF4-FFF2-40B4-BE49-F238E27FC236}">
                  <a16:creationId xmlns:a16="http://schemas.microsoft.com/office/drawing/2014/main" id="{53407DEC-D479-B331-5D39-34F3DBAC40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24169" y="1481343"/>
              <a:ext cx="498845" cy="499263"/>
            </a:xfrm>
            <a:prstGeom prst="ellipse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</p:grpSp>
      <p:sp>
        <p:nvSpPr>
          <p:cNvPr id="18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C0A57EA9-8C3A-6E18-1FC2-0A6C9CF2181D}"/>
              </a:ext>
            </a:extLst>
          </p:cNvPr>
          <p:cNvSpPr txBox="1"/>
          <p:nvPr/>
        </p:nvSpPr>
        <p:spPr>
          <a:xfrm>
            <a:off x="7760970" y="1632317"/>
            <a:ext cx="350611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20% наследственные факторов</a:t>
            </a:r>
            <a:endParaRPr lang="ru-RU" altLang="ko-KR" sz="1400" dirty="0">
              <a:solidFill>
                <a:schemeClr val="bg1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19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3B33E115-3C2E-C08F-180C-F94C7A3E9BD2}"/>
              </a:ext>
            </a:extLst>
          </p:cNvPr>
          <p:cNvSpPr txBox="1"/>
          <p:nvPr/>
        </p:nvSpPr>
        <p:spPr>
          <a:xfrm>
            <a:off x="7760971" y="2757829"/>
            <a:ext cx="335600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20% окружающая среда</a:t>
            </a:r>
            <a:endParaRPr lang="ru-RU" altLang="ko-KR" sz="1400" dirty="0">
              <a:solidFill>
                <a:schemeClr val="bg1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20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731C1CF8-3D56-69AF-8FBD-604DE47CBBF7}"/>
              </a:ext>
            </a:extLst>
          </p:cNvPr>
          <p:cNvSpPr txBox="1"/>
          <p:nvPr/>
        </p:nvSpPr>
        <p:spPr>
          <a:xfrm>
            <a:off x="7760971" y="3883143"/>
            <a:ext cx="335600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10% система здравоохранения</a:t>
            </a:r>
            <a:endParaRPr lang="ru-RU" altLang="ko-KR" sz="1400" dirty="0">
              <a:solidFill>
                <a:schemeClr val="bg1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21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4CACA996-4420-06AA-A726-A3E24B84E6E5}"/>
              </a:ext>
            </a:extLst>
          </p:cNvPr>
          <p:cNvSpPr txBox="1"/>
          <p:nvPr/>
        </p:nvSpPr>
        <p:spPr>
          <a:xfrm>
            <a:off x="7760971" y="5008457"/>
            <a:ext cx="335600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50% образ жизни человека</a:t>
            </a:r>
            <a:endParaRPr lang="ru-RU" altLang="ko-KR" sz="1400" dirty="0">
              <a:solidFill>
                <a:schemeClr val="bg1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3EEE8EDF-E998-146A-223C-2B0E8957FDCA}"/>
              </a:ext>
            </a:extLst>
          </p:cNvPr>
          <p:cNvGrpSpPr/>
          <p:nvPr/>
        </p:nvGrpSpPr>
        <p:grpSpPr>
          <a:xfrm>
            <a:off x="1040347" y="1031649"/>
            <a:ext cx="5064301" cy="4946792"/>
            <a:chOff x="3108325" y="4730750"/>
            <a:chExt cx="1549400" cy="1549400"/>
          </a:xfrm>
          <a:solidFill>
            <a:srgbClr val="32356C"/>
          </a:solidFill>
        </p:grpSpPr>
        <p:sp>
          <p:nvSpPr>
            <p:cNvPr id="23" name="Freeform 1626">
              <a:extLst>
                <a:ext uri="{FF2B5EF4-FFF2-40B4-BE49-F238E27FC236}">
                  <a16:creationId xmlns:a16="http://schemas.microsoft.com/office/drawing/2014/main" id="{3AC212B9-A063-F518-AF78-3F6658D00F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3000" y="5527675"/>
              <a:ext cx="974725" cy="752475"/>
            </a:xfrm>
            <a:custGeom>
              <a:avLst/>
              <a:gdLst>
                <a:gd name="T0" fmla="*/ 2219 w 2455"/>
                <a:gd name="T1" fmla="*/ 3 h 1895"/>
                <a:gd name="T2" fmla="*/ 2179 w 2455"/>
                <a:gd name="T3" fmla="*/ 33 h 1895"/>
                <a:gd name="T4" fmla="*/ 2175 w 2455"/>
                <a:gd name="T5" fmla="*/ 82 h 1895"/>
                <a:gd name="T6" fmla="*/ 2193 w 2455"/>
                <a:gd name="T7" fmla="*/ 118 h 1895"/>
                <a:gd name="T8" fmla="*/ 2245 w 2455"/>
                <a:gd name="T9" fmla="*/ 265 h 1895"/>
                <a:gd name="T10" fmla="*/ 2246 w 2455"/>
                <a:gd name="T11" fmla="*/ 315 h 1895"/>
                <a:gd name="T12" fmla="*/ 2214 w 2455"/>
                <a:gd name="T13" fmla="*/ 406 h 1895"/>
                <a:gd name="T14" fmla="*/ 2148 w 2455"/>
                <a:gd name="T15" fmla="*/ 476 h 1895"/>
                <a:gd name="T16" fmla="*/ 2056 w 2455"/>
                <a:gd name="T17" fmla="*/ 520 h 1895"/>
                <a:gd name="T18" fmla="*/ 1974 w 2455"/>
                <a:gd name="T19" fmla="*/ 530 h 1895"/>
                <a:gd name="T20" fmla="*/ 1894 w 2455"/>
                <a:gd name="T21" fmla="*/ 520 h 1895"/>
                <a:gd name="T22" fmla="*/ 1802 w 2455"/>
                <a:gd name="T23" fmla="*/ 476 h 1895"/>
                <a:gd name="T24" fmla="*/ 1736 w 2455"/>
                <a:gd name="T25" fmla="*/ 406 h 1895"/>
                <a:gd name="T26" fmla="*/ 1703 w 2455"/>
                <a:gd name="T27" fmla="*/ 315 h 1895"/>
                <a:gd name="T28" fmla="*/ 1705 w 2455"/>
                <a:gd name="T29" fmla="*/ 265 h 1895"/>
                <a:gd name="T30" fmla="*/ 1756 w 2455"/>
                <a:gd name="T31" fmla="*/ 118 h 1895"/>
                <a:gd name="T32" fmla="*/ 1773 w 2455"/>
                <a:gd name="T33" fmla="*/ 82 h 1895"/>
                <a:gd name="T34" fmla="*/ 1771 w 2455"/>
                <a:gd name="T35" fmla="*/ 33 h 1895"/>
                <a:gd name="T36" fmla="*/ 1727 w 2455"/>
                <a:gd name="T37" fmla="*/ 2 h 1895"/>
                <a:gd name="T38" fmla="*/ 1515 w 2455"/>
                <a:gd name="T39" fmla="*/ 0 h 1895"/>
                <a:gd name="T40" fmla="*/ 1497 w 2455"/>
                <a:gd name="T41" fmla="*/ 141 h 1895"/>
                <a:gd name="T42" fmla="*/ 1444 w 2455"/>
                <a:gd name="T43" fmla="*/ 319 h 1895"/>
                <a:gd name="T44" fmla="*/ 1361 w 2455"/>
                <a:gd name="T45" fmla="*/ 482 h 1895"/>
                <a:gd name="T46" fmla="*/ 1251 w 2455"/>
                <a:gd name="T47" fmla="*/ 626 h 1895"/>
                <a:gd name="T48" fmla="*/ 1117 w 2455"/>
                <a:gd name="T49" fmla="*/ 749 h 1895"/>
                <a:gd name="T50" fmla="*/ 963 w 2455"/>
                <a:gd name="T51" fmla="*/ 847 h 1895"/>
                <a:gd name="T52" fmla="*/ 792 w 2455"/>
                <a:gd name="T53" fmla="*/ 915 h 1895"/>
                <a:gd name="T54" fmla="*/ 608 w 2455"/>
                <a:gd name="T55" fmla="*/ 952 h 1895"/>
                <a:gd name="T56" fmla="*/ 559 w 2455"/>
                <a:gd name="T57" fmla="*/ 1160 h 1895"/>
                <a:gd name="T58" fmla="*/ 525 w 2455"/>
                <a:gd name="T59" fmla="*/ 1259 h 1895"/>
                <a:gd name="T60" fmla="*/ 487 w 2455"/>
                <a:gd name="T61" fmla="*/ 1299 h 1895"/>
                <a:gd name="T62" fmla="*/ 459 w 2455"/>
                <a:gd name="T63" fmla="*/ 1317 h 1895"/>
                <a:gd name="T64" fmla="*/ 429 w 2455"/>
                <a:gd name="T65" fmla="*/ 1327 h 1895"/>
                <a:gd name="T66" fmla="*/ 351 w 2455"/>
                <a:gd name="T67" fmla="*/ 1331 h 1895"/>
                <a:gd name="T68" fmla="*/ 292 w 2455"/>
                <a:gd name="T69" fmla="*/ 1311 h 1895"/>
                <a:gd name="T70" fmla="*/ 163 w 2455"/>
                <a:gd name="T71" fmla="*/ 1259 h 1895"/>
                <a:gd name="T72" fmla="*/ 123 w 2455"/>
                <a:gd name="T73" fmla="*/ 1255 h 1895"/>
                <a:gd name="T74" fmla="*/ 60 w 2455"/>
                <a:gd name="T75" fmla="*/ 1283 h 1895"/>
                <a:gd name="T76" fmla="*/ 1 w 2455"/>
                <a:gd name="T77" fmla="*/ 1391 h 1895"/>
                <a:gd name="T78" fmla="*/ 1 w 2455"/>
                <a:gd name="T79" fmla="*/ 1461 h 1895"/>
                <a:gd name="T80" fmla="*/ 60 w 2455"/>
                <a:gd name="T81" fmla="*/ 1570 h 1895"/>
                <a:gd name="T82" fmla="*/ 123 w 2455"/>
                <a:gd name="T83" fmla="*/ 1598 h 1895"/>
                <a:gd name="T84" fmla="*/ 163 w 2455"/>
                <a:gd name="T85" fmla="*/ 1594 h 1895"/>
                <a:gd name="T86" fmla="*/ 292 w 2455"/>
                <a:gd name="T87" fmla="*/ 1543 h 1895"/>
                <a:gd name="T88" fmla="*/ 351 w 2455"/>
                <a:gd name="T89" fmla="*/ 1522 h 1895"/>
                <a:gd name="T90" fmla="*/ 429 w 2455"/>
                <a:gd name="T91" fmla="*/ 1524 h 1895"/>
                <a:gd name="T92" fmla="*/ 459 w 2455"/>
                <a:gd name="T93" fmla="*/ 1536 h 1895"/>
                <a:gd name="T94" fmla="*/ 487 w 2455"/>
                <a:gd name="T95" fmla="*/ 1554 h 1895"/>
                <a:gd name="T96" fmla="*/ 524 w 2455"/>
                <a:gd name="T97" fmla="*/ 1593 h 1895"/>
                <a:gd name="T98" fmla="*/ 559 w 2455"/>
                <a:gd name="T99" fmla="*/ 1688 h 1895"/>
                <a:gd name="T100" fmla="*/ 559 w 2455"/>
                <a:gd name="T101" fmla="*/ 1715 h 1895"/>
                <a:gd name="T102" fmla="*/ 560 w 2455"/>
                <a:gd name="T103" fmla="*/ 1733 h 1895"/>
                <a:gd name="T104" fmla="*/ 656 w 2455"/>
                <a:gd name="T105" fmla="*/ 1891 h 1895"/>
                <a:gd name="T106" fmla="*/ 1027 w 2455"/>
                <a:gd name="T107" fmla="*/ 1826 h 1895"/>
                <a:gd name="T108" fmla="*/ 1370 w 2455"/>
                <a:gd name="T109" fmla="*/ 1694 h 1895"/>
                <a:gd name="T110" fmla="*/ 1680 w 2455"/>
                <a:gd name="T111" fmla="*/ 1502 h 1895"/>
                <a:gd name="T112" fmla="*/ 1947 w 2455"/>
                <a:gd name="T113" fmla="*/ 1259 h 1895"/>
                <a:gd name="T114" fmla="*/ 2165 w 2455"/>
                <a:gd name="T115" fmla="*/ 970 h 1895"/>
                <a:gd name="T116" fmla="*/ 2328 w 2455"/>
                <a:gd name="T117" fmla="*/ 643 h 1895"/>
                <a:gd name="T118" fmla="*/ 2428 w 2455"/>
                <a:gd name="T119" fmla="*/ 284 h 1895"/>
                <a:gd name="T120" fmla="*/ 2455 w 2455"/>
                <a:gd name="T121" fmla="*/ 0 h 1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455" h="1895">
                  <a:moveTo>
                    <a:pt x="2235" y="0"/>
                  </a:moveTo>
                  <a:lnTo>
                    <a:pt x="2219" y="3"/>
                  </a:lnTo>
                  <a:lnTo>
                    <a:pt x="2189" y="18"/>
                  </a:lnTo>
                  <a:lnTo>
                    <a:pt x="2179" y="33"/>
                  </a:lnTo>
                  <a:lnTo>
                    <a:pt x="2171" y="48"/>
                  </a:lnTo>
                  <a:lnTo>
                    <a:pt x="2175" y="82"/>
                  </a:lnTo>
                  <a:lnTo>
                    <a:pt x="2182" y="96"/>
                  </a:lnTo>
                  <a:lnTo>
                    <a:pt x="2193" y="118"/>
                  </a:lnTo>
                  <a:lnTo>
                    <a:pt x="2228" y="204"/>
                  </a:lnTo>
                  <a:lnTo>
                    <a:pt x="2245" y="265"/>
                  </a:lnTo>
                  <a:lnTo>
                    <a:pt x="2248" y="291"/>
                  </a:lnTo>
                  <a:lnTo>
                    <a:pt x="2246" y="315"/>
                  </a:lnTo>
                  <a:lnTo>
                    <a:pt x="2235" y="362"/>
                  </a:lnTo>
                  <a:lnTo>
                    <a:pt x="2214" y="406"/>
                  </a:lnTo>
                  <a:lnTo>
                    <a:pt x="2185" y="443"/>
                  </a:lnTo>
                  <a:lnTo>
                    <a:pt x="2148" y="476"/>
                  </a:lnTo>
                  <a:lnTo>
                    <a:pt x="2105" y="502"/>
                  </a:lnTo>
                  <a:lnTo>
                    <a:pt x="2056" y="520"/>
                  </a:lnTo>
                  <a:lnTo>
                    <a:pt x="2003" y="530"/>
                  </a:lnTo>
                  <a:lnTo>
                    <a:pt x="1974" y="530"/>
                  </a:lnTo>
                  <a:lnTo>
                    <a:pt x="1947" y="530"/>
                  </a:lnTo>
                  <a:lnTo>
                    <a:pt x="1894" y="520"/>
                  </a:lnTo>
                  <a:lnTo>
                    <a:pt x="1845" y="502"/>
                  </a:lnTo>
                  <a:lnTo>
                    <a:pt x="1802" y="476"/>
                  </a:lnTo>
                  <a:lnTo>
                    <a:pt x="1764" y="443"/>
                  </a:lnTo>
                  <a:lnTo>
                    <a:pt x="1736" y="406"/>
                  </a:lnTo>
                  <a:lnTo>
                    <a:pt x="1715" y="362"/>
                  </a:lnTo>
                  <a:lnTo>
                    <a:pt x="1703" y="315"/>
                  </a:lnTo>
                  <a:lnTo>
                    <a:pt x="1702" y="291"/>
                  </a:lnTo>
                  <a:lnTo>
                    <a:pt x="1705" y="265"/>
                  </a:lnTo>
                  <a:lnTo>
                    <a:pt x="1721" y="204"/>
                  </a:lnTo>
                  <a:lnTo>
                    <a:pt x="1756" y="118"/>
                  </a:lnTo>
                  <a:lnTo>
                    <a:pt x="1768" y="96"/>
                  </a:lnTo>
                  <a:lnTo>
                    <a:pt x="1773" y="82"/>
                  </a:lnTo>
                  <a:lnTo>
                    <a:pt x="1778" y="48"/>
                  </a:lnTo>
                  <a:lnTo>
                    <a:pt x="1771" y="33"/>
                  </a:lnTo>
                  <a:lnTo>
                    <a:pt x="1759" y="17"/>
                  </a:lnTo>
                  <a:lnTo>
                    <a:pt x="1727" y="2"/>
                  </a:lnTo>
                  <a:lnTo>
                    <a:pt x="1711" y="0"/>
                  </a:lnTo>
                  <a:lnTo>
                    <a:pt x="1515" y="0"/>
                  </a:lnTo>
                  <a:lnTo>
                    <a:pt x="1511" y="48"/>
                  </a:lnTo>
                  <a:lnTo>
                    <a:pt x="1497" y="141"/>
                  </a:lnTo>
                  <a:lnTo>
                    <a:pt x="1475" y="232"/>
                  </a:lnTo>
                  <a:lnTo>
                    <a:pt x="1444" y="319"/>
                  </a:lnTo>
                  <a:lnTo>
                    <a:pt x="1406" y="403"/>
                  </a:lnTo>
                  <a:lnTo>
                    <a:pt x="1361" y="482"/>
                  </a:lnTo>
                  <a:lnTo>
                    <a:pt x="1309" y="558"/>
                  </a:lnTo>
                  <a:lnTo>
                    <a:pt x="1251" y="626"/>
                  </a:lnTo>
                  <a:lnTo>
                    <a:pt x="1186" y="691"/>
                  </a:lnTo>
                  <a:lnTo>
                    <a:pt x="1117" y="749"/>
                  </a:lnTo>
                  <a:lnTo>
                    <a:pt x="1042" y="801"/>
                  </a:lnTo>
                  <a:lnTo>
                    <a:pt x="963" y="847"/>
                  </a:lnTo>
                  <a:lnTo>
                    <a:pt x="879" y="884"/>
                  </a:lnTo>
                  <a:lnTo>
                    <a:pt x="792" y="915"/>
                  </a:lnTo>
                  <a:lnTo>
                    <a:pt x="701" y="937"/>
                  </a:lnTo>
                  <a:lnTo>
                    <a:pt x="608" y="952"/>
                  </a:lnTo>
                  <a:lnTo>
                    <a:pt x="560" y="955"/>
                  </a:lnTo>
                  <a:lnTo>
                    <a:pt x="559" y="1160"/>
                  </a:lnTo>
                  <a:lnTo>
                    <a:pt x="552" y="1197"/>
                  </a:lnTo>
                  <a:lnTo>
                    <a:pt x="525" y="1259"/>
                  </a:lnTo>
                  <a:lnTo>
                    <a:pt x="503" y="1283"/>
                  </a:lnTo>
                  <a:lnTo>
                    <a:pt x="487" y="1299"/>
                  </a:lnTo>
                  <a:lnTo>
                    <a:pt x="469" y="1311"/>
                  </a:lnTo>
                  <a:lnTo>
                    <a:pt x="459" y="1317"/>
                  </a:lnTo>
                  <a:lnTo>
                    <a:pt x="447" y="1321"/>
                  </a:lnTo>
                  <a:lnTo>
                    <a:pt x="429" y="1327"/>
                  </a:lnTo>
                  <a:lnTo>
                    <a:pt x="392" y="1334"/>
                  </a:lnTo>
                  <a:lnTo>
                    <a:pt x="351" y="1331"/>
                  </a:lnTo>
                  <a:lnTo>
                    <a:pt x="311" y="1320"/>
                  </a:lnTo>
                  <a:lnTo>
                    <a:pt x="292" y="1311"/>
                  </a:lnTo>
                  <a:lnTo>
                    <a:pt x="249" y="1290"/>
                  </a:lnTo>
                  <a:lnTo>
                    <a:pt x="163" y="1259"/>
                  </a:lnTo>
                  <a:lnTo>
                    <a:pt x="138" y="1255"/>
                  </a:lnTo>
                  <a:lnTo>
                    <a:pt x="123" y="1255"/>
                  </a:lnTo>
                  <a:lnTo>
                    <a:pt x="96" y="1263"/>
                  </a:lnTo>
                  <a:lnTo>
                    <a:pt x="60" y="1283"/>
                  </a:lnTo>
                  <a:lnTo>
                    <a:pt x="22" y="1330"/>
                  </a:lnTo>
                  <a:lnTo>
                    <a:pt x="1" y="1391"/>
                  </a:lnTo>
                  <a:lnTo>
                    <a:pt x="0" y="1426"/>
                  </a:lnTo>
                  <a:lnTo>
                    <a:pt x="1" y="1461"/>
                  </a:lnTo>
                  <a:lnTo>
                    <a:pt x="22" y="1523"/>
                  </a:lnTo>
                  <a:lnTo>
                    <a:pt x="60" y="1570"/>
                  </a:lnTo>
                  <a:lnTo>
                    <a:pt x="96" y="1591"/>
                  </a:lnTo>
                  <a:lnTo>
                    <a:pt x="123" y="1598"/>
                  </a:lnTo>
                  <a:lnTo>
                    <a:pt x="138" y="1598"/>
                  </a:lnTo>
                  <a:lnTo>
                    <a:pt x="163" y="1594"/>
                  </a:lnTo>
                  <a:lnTo>
                    <a:pt x="249" y="1563"/>
                  </a:lnTo>
                  <a:lnTo>
                    <a:pt x="292" y="1543"/>
                  </a:lnTo>
                  <a:lnTo>
                    <a:pt x="311" y="1534"/>
                  </a:lnTo>
                  <a:lnTo>
                    <a:pt x="351" y="1522"/>
                  </a:lnTo>
                  <a:lnTo>
                    <a:pt x="392" y="1519"/>
                  </a:lnTo>
                  <a:lnTo>
                    <a:pt x="429" y="1524"/>
                  </a:lnTo>
                  <a:lnTo>
                    <a:pt x="447" y="1532"/>
                  </a:lnTo>
                  <a:lnTo>
                    <a:pt x="459" y="1536"/>
                  </a:lnTo>
                  <a:lnTo>
                    <a:pt x="469" y="1543"/>
                  </a:lnTo>
                  <a:lnTo>
                    <a:pt x="487" y="1554"/>
                  </a:lnTo>
                  <a:lnTo>
                    <a:pt x="503" y="1570"/>
                  </a:lnTo>
                  <a:lnTo>
                    <a:pt x="524" y="1593"/>
                  </a:lnTo>
                  <a:lnTo>
                    <a:pt x="552" y="1653"/>
                  </a:lnTo>
                  <a:lnTo>
                    <a:pt x="559" y="1688"/>
                  </a:lnTo>
                  <a:lnTo>
                    <a:pt x="559" y="1692"/>
                  </a:lnTo>
                  <a:lnTo>
                    <a:pt x="559" y="1715"/>
                  </a:lnTo>
                  <a:lnTo>
                    <a:pt x="559" y="1719"/>
                  </a:lnTo>
                  <a:lnTo>
                    <a:pt x="560" y="1733"/>
                  </a:lnTo>
                  <a:lnTo>
                    <a:pt x="560" y="1895"/>
                  </a:lnTo>
                  <a:lnTo>
                    <a:pt x="656" y="1891"/>
                  </a:lnTo>
                  <a:lnTo>
                    <a:pt x="844" y="1868"/>
                  </a:lnTo>
                  <a:lnTo>
                    <a:pt x="1027" y="1826"/>
                  </a:lnTo>
                  <a:lnTo>
                    <a:pt x="1203" y="1768"/>
                  </a:lnTo>
                  <a:lnTo>
                    <a:pt x="1370" y="1694"/>
                  </a:lnTo>
                  <a:lnTo>
                    <a:pt x="1530" y="1605"/>
                  </a:lnTo>
                  <a:lnTo>
                    <a:pt x="1680" y="1502"/>
                  </a:lnTo>
                  <a:lnTo>
                    <a:pt x="1819" y="1387"/>
                  </a:lnTo>
                  <a:lnTo>
                    <a:pt x="1947" y="1259"/>
                  </a:lnTo>
                  <a:lnTo>
                    <a:pt x="2062" y="1120"/>
                  </a:lnTo>
                  <a:lnTo>
                    <a:pt x="2165" y="970"/>
                  </a:lnTo>
                  <a:lnTo>
                    <a:pt x="2254" y="810"/>
                  </a:lnTo>
                  <a:lnTo>
                    <a:pt x="2328" y="643"/>
                  </a:lnTo>
                  <a:lnTo>
                    <a:pt x="2386" y="467"/>
                  </a:lnTo>
                  <a:lnTo>
                    <a:pt x="2428" y="284"/>
                  </a:lnTo>
                  <a:lnTo>
                    <a:pt x="2451" y="96"/>
                  </a:lnTo>
                  <a:lnTo>
                    <a:pt x="2455" y="0"/>
                  </a:lnTo>
                  <a:lnTo>
                    <a:pt x="2235" y="0"/>
                  </a:lnTo>
                  <a:close/>
                </a:path>
              </a:pathLst>
            </a:custGeom>
            <a:solidFill>
              <a:srgbClr val="CD5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633">
              <a:extLst>
                <a:ext uri="{FF2B5EF4-FFF2-40B4-BE49-F238E27FC236}">
                  <a16:creationId xmlns:a16="http://schemas.microsoft.com/office/drawing/2014/main" id="{14251BCF-3166-0313-6B19-FA300B5647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5250" y="4730750"/>
              <a:ext cx="752475" cy="963613"/>
            </a:xfrm>
            <a:custGeom>
              <a:avLst/>
              <a:gdLst>
                <a:gd name="T0" fmla="*/ 3 w 1895"/>
                <a:gd name="T1" fmla="*/ 237 h 2428"/>
                <a:gd name="T2" fmla="*/ 51 w 1895"/>
                <a:gd name="T3" fmla="*/ 289 h 2428"/>
                <a:gd name="T4" fmla="*/ 128 w 1895"/>
                <a:gd name="T5" fmla="*/ 267 h 2428"/>
                <a:gd name="T6" fmla="*/ 310 w 1895"/>
                <a:gd name="T7" fmla="*/ 210 h 2428"/>
                <a:gd name="T8" fmla="*/ 429 w 1895"/>
                <a:gd name="T9" fmla="*/ 245 h 2428"/>
                <a:gd name="T10" fmla="*/ 529 w 1895"/>
                <a:gd name="T11" fmla="*/ 359 h 2428"/>
                <a:gd name="T12" fmla="*/ 559 w 1895"/>
                <a:gd name="T13" fmla="*/ 494 h 2428"/>
                <a:gd name="T14" fmla="*/ 529 w 1895"/>
                <a:gd name="T15" fmla="*/ 630 h 2428"/>
                <a:gd name="T16" fmla="*/ 429 w 1895"/>
                <a:gd name="T17" fmla="*/ 744 h 2428"/>
                <a:gd name="T18" fmla="*/ 310 w 1895"/>
                <a:gd name="T19" fmla="*/ 778 h 2428"/>
                <a:gd name="T20" fmla="*/ 128 w 1895"/>
                <a:gd name="T21" fmla="*/ 722 h 2428"/>
                <a:gd name="T22" fmla="*/ 51 w 1895"/>
                <a:gd name="T23" fmla="*/ 700 h 2428"/>
                <a:gd name="T24" fmla="*/ 3 w 1895"/>
                <a:gd name="T25" fmla="*/ 756 h 2428"/>
                <a:gd name="T26" fmla="*/ 48 w 1895"/>
                <a:gd name="T27" fmla="*/ 945 h 2428"/>
                <a:gd name="T28" fmla="*/ 319 w 1895"/>
                <a:gd name="T29" fmla="*/ 1011 h 2428"/>
                <a:gd name="T30" fmla="*/ 557 w 1895"/>
                <a:gd name="T31" fmla="*/ 1147 h 2428"/>
                <a:gd name="T32" fmla="*/ 749 w 1895"/>
                <a:gd name="T33" fmla="*/ 1339 h 2428"/>
                <a:gd name="T34" fmla="*/ 884 w 1895"/>
                <a:gd name="T35" fmla="*/ 1576 h 2428"/>
                <a:gd name="T36" fmla="*/ 951 w 1895"/>
                <a:gd name="T37" fmla="*/ 1848 h 2428"/>
                <a:gd name="T38" fmla="*/ 1198 w 1895"/>
                <a:gd name="T39" fmla="*/ 1903 h 2428"/>
                <a:gd name="T40" fmla="*/ 1296 w 1895"/>
                <a:gd name="T41" fmla="*/ 1966 h 2428"/>
                <a:gd name="T42" fmla="*/ 1313 w 1895"/>
                <a:gd name="T43" fmla="*/ 1995 h 2428"/>
                <a:gd name="T44" fmla="*/ 1317 w 1895"/>
                <a:gd name="T45" fmla="*/ 2003 h 2428"/>
                <a:gd name="T46" fmla="*/ 1320 w 1895"/>
                <a:gd name="T47" fmla="*/ 2008 h 2428"/>
                <a:gd name="T48" fmla="*/ 1330 w 1895"/>
                <a:gd name="T49" fmla="*/ 2061 h 2428"/>
                <a:gd name="T50" fmla="*/ 1329 w 1895"/>
                <a:gd name="T51" fmla="*/ 2079 h 2428"/>
                <a:gd name="T52" fmla="*/ 1327 w 1895"/>
                <a:gd name="T53" fmla="*/ 2099 h 2428"/>
                <a:gd name="T54" fmla="*/ 1322 w 1895"/>
                <a:gd name="T55" fmla="*/ 2119 h 2428"/>
                <a:gd name="T56" fmla="*/ 1316 w 1895"/>
                <a:gd name="T57" fmla="*/ 2136 h 2428"/>
                <a:gd name="T58" fmla="*/ 1308 w 1895"/>
                <a:gd name="T59" fmla="*/ 2156 h 2428"/>
                <a:gd name="T60" fmla="*/ 1255 w 1895"/>
                <a:gd name="T61" fmla="*/ 2300 h 2428"/>
                <a:gd name="T62" fmla="*/ 1325 w 1895"/>
                <a:gd name="T63" fmla="*/ 2407 h 2428"/>
                <a:gd name="T64" fmla="*/ 1448 w 1895"/>
                <a:gd name="T65" fmla="*/ 2425 h 2428"/>
                <a:gd name="T66" fmla="*/ 1572 w 1895"/>
                <a:gd name="T67" fmla="*/ 2325 h 2428"/>
                <a:gd name="T68" fmla="*/ 1541 w 1895"/>
                <a:gd name="T69" fmla="*/ 2195 h 2428"/>
                <a:gd name="T70" fmla="*/ 1515 w 1895"/>
                <a:gd name="T71" fmla="*/ 2139 h 2428"/>
                <a:gd name="T72" fmla="*/ 1510 w 1895"/>
                <a:gd name="T73" fmla="*/ 2127 h 2428"/>
                <a:gd name="T74" fmla="*/ 1507 w 1895"/>
                <a:gd name="T75" fmla="*/ 2117 h 2428"/>
                <a:gd name="T76" fmla="*/ 1501 w 1895"/>
                <a:gd name="T77" fmla="*/ 2080 h 2428"/>
                <a:gd name="T78" fmla="*/ 1500 w 1895"/>
                <a:gd name="T79" fmla="*/ 2062 h 2428"/>
                <a:gd name="T80" fmla="*/ 1502 w 1895"/>
                <a:gd name="T81" fmla="*/ 2034 h 2428"/>
                <a:gd name="T82" fmla="*/ 1515 w 1895"/>
                <a:gd name="T83" fmla="*/ 1996 h 2428"/>
                <a:gd name="T84" fmla="*/ 1519 w 1895"/>
                <a:gd name="T85" fmla="*/ 1990 h 2428"/>
                <a:gd name="T86" fmla="*/ 1546 w 1895"/>
                <a:gd name="T87" fmla="*/ 1952 h 2428"/>
                <a:gd name="T88" fmla="*/ 1662 w 1895"/>
                <a:gd name="T89" fmla="*/ 1898 h 2428"/>
                <a:gd name="T90" fmla="*/ 1693 w 1895"/>
                <a:gd name="T91" fmla="*/ 1896 h 2428"/>
                <a:gd name="T92" fmla="*/ 1891 w 1895"/>
                <a:gd name="T93" fmla="*/ 1801 h 2428"/>
                <a:gd name="T94" fmla="*/ 1768 w 1895"/>
                <a:gd name="T95" fmla="*/ 1254 h 2428"/>
                <a:gd name="T96" fmla="*/ 1502 w 1895"/>
                <a:gd name="T97" fmla="*/ 777 h 2428"/>
                <a:gd name="T98" fmla="*/ 1120 w 1895"/>
                <a:gd name="T99" fmla="*/ 394 h 2428"/>
                <a:gd name="T100" fmla="*/ 643 w 1895"/>
                <a:gd name="T101" fmla="*/ 129 h 2428"/>
                <a:gd name="T102" fmla="*/ 96 w 1895"/>
                <a:gd name="T103" fmla="*/ 5 h 2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95" h="2428">
                  <a:moveTo>
                    <a:pt x="0" y="0"/>
                  </a:moveTo>
                  <a:lnTo>
                    <a:pt x="0" y="221"/>
                  </a:lnTo>
                  <a:lnTo>
                    <a:pt x="3" y="237"/>
                  </a:lnTo>
                  <a:lnTo>
                    <a:pt x="20" y="271"/>
                  </a:lnTo>
                  <a:lnTo>
                    <a:pt x="35" y="283"/>
                  </a:lnTo>
                  <a:lnTo>
                    <a:pt x="51" y="289"/>
                  </a:lnTo>
                  <a:lnTo>
                    <a:pt x="86" y="288"/>
                  </a:lnTo>
                  <a:lnTo>
                    <a:pt x="105" y="279"/>
                  </a:lnTo>
                  <a:lnTo>
                    <a:pt x="128" y="267"/>
                  </a:lnTo>
                  <a:lnTo>
                    <a:pt x="218" y="230"/>
                  </a:lnTo>
                  <a:lnTo>
                    <a:pt x="283" y="213"/>
                  </a:lnTo>
                  <a:lnTo>
                    <a:pt x="310" y="210"/>
                  </a:lnTo>
                  <a:lnTo>
                    <a:pt x="336" y="211"/>
                  </a:lnTo>
                  <a:lnTo>
                    <a:pt x="384" y="223"/>
                  </a:lnTo>
                  <a:lnTo>
                    <a:pt x="429" y="245"/>
                  </a:lnTo>
                  <a:lnTo>
                    <a:pt x="468" y="275"/>
                  </a:lnTo>
                  <a:lnTo>
                    <a:pt x="502" y="314"/>
                  </a:lnTo>
                  <a:lnTo>
                    <a:pt x="529" y="359"/>
                  </a:lnTo>
                  <a:lnTo>
                    <a:pt x="548" y="410"/>
                  </a:lnTo>
                  <a:lnTo>
                    <a:pt x="559" y="466"/>
                  </a:lnTo>
                  <a:lnTo>
                    <a:pt x="559" y="494"/>
                  </a:lnTo>
                  <a:lnTo>
                    <a:pt x="559" y="524"/>
                  </a:lnTo>
                  <a:lnTo>
                    <a:pt x="548" y="580"/>
                  </a:lnTo>
                  <a:lnTo>
                    <a:pt x="529" y="630"/>
                  </a:lnTo>
                  <a:lnTo>
                    <a:pt x="502" y="675"/>
                  </a:lnTo>
                  <a:lnTo>
                    <a:pt x="468" y="713"/>
                  </a:lnTo>
                  <a:lnTo>
                    <a:pt x="429" y="744"/>
                  </a:lnTo>
                  <a:lnTo>
                    <a:pt x="384" y="766"/>
                  </a:lnTo>
                  <a:lnTo>
                    <a:pt x="336" y="778"/>
                  </a:lnTo>
                  <a:lnTo>
                    <a:pt x="310" y="778"/>
                  </a:lnTo>
                  <a:lnTo>
                    <a:pt x="283" y="777"/>
                  </a:lnTo>
                  <a:lnTo>
                    <a:pt x="218" y="758"/>
                  </a:lnTo>
                  <a:lnTo>
                    <a:pt x="128" y="722"/>
                  </a:lnTo>
                  <a:lnTo>
                    <a:pt x="105" y="710"/>
                  </a:lnTo>
                  <a:lnTo>
                    <a:pt x="86" y="701"/>
                  </a:lnTo>
                  <a:lnTo>
                    <a:pt x="51" y="700"/>
                  </a:lnTo>
                  <a:lnTo>
                    <a:pt x="35" y="707"/>
                  </a:lnTo>
                  <a:lnTo>
                    <a:pt x="18" y="720"/>
                  </a:lnTo>
                  <a:lnTo>
                    <a:pt x="3" y="756"/>
                  </a:lnTo>
                  <a:lnTo>
                    <a:pt x="0" y="771"/>
                  </a:lnTo>
                  <a:lnTo>
                    <a:pt x="0" y="941"/>
                  </a:lnTo>
                  <a:lnTo>
                    <a:pt x="48" y="945"/>
                  </a:lnTo>
                  <a:lnTo>
                    <a:pt x="141" y="959"/>
                  </a:lnTo>
                  <a:lnTo>
                    <a:pt x="232" y="981"/>
                  </a:lnTo>
                  <a:lnTo>
                    <a:pt x="319" y="1011"/>
                  </a:lnTo>
                  <a:lnTo>
                    <a:pt x="403" y="1050"/>
                  </a:lnTo>
                  <a:lnTo>
                    <a:pt x="482" y="1095"/>
                  </a:lnTo>
                  <a:lnTo>
                    <a:pt x="557" y="1147"/>
                  </a:lnTo>
                  <a:lnTo>
                    <a:pt x="626" y="1206"/>
                  </a:lnTo>
                  <a:lnTo>
                    <a:pt x="691" y="1269"/>
                  </a:lnTo>
                  <a:lnTo>
                    <a:pt x="749" y="1339"/>
                  </a:lnTo>
                  <a:lnTo>
                    <a:pt x="801" y="1414"/>
                  </a:lnTo>
                  <a:lnTo>
                    <a:pt x="846" y="1493"/>
                  </a:lnTo>
                  <a:lnTo>
                    <a:pt x="884" y="1576"/>
                  </a:lnTo>
                  <a:lnTo>
                    <a:pt x="915" y="1664"/>
                  </a:lnTo>
                  <a:lnTo>
                    <a:pt x="937" y="1755"/>
                  </a:lnTo>
                  <a:lnTo>
                    <a:pt x="951" y="1848"/>
                  </a:lnTo>
                  <a:lnTo>
                    <a:pt x="955" y="1896"/>
                  </a:lnTo>
                  <a:lnTo>
                    <a:pt x="1161" y="1896"/>
                  </a:lnTo>
                  <a:lnTo>
                    <a:pt x="1198" y="1903"/>
                  </a:lnTo>
                  <a:lnTo>
                    <a:pt x="1259" y="1931"/>
                  </a:lnTo>
                  <a:lnTo>
                    <a:pt x="1283" y="1952"/>
                  </a:lnTo>
                  <a:lnTo>
                    <a:pt x="1296" y="1966"/>
                  </a:lnTo>
                  <a:lnTo>
                    <a:pt x="1307" y="1983"/>
                  </a:lnTo>
                  <a:lnTo>
                    <a:pt x="1310" y="1990"/>
                  </a:lnTo>
                  <a:lnTo>
                    <a:pt x="1313" y="1995"/>
                  </a:lnTo>
                  <a:lnTo>
                    <a:pt x="1314" y="1996"/>
                  </a:lnTo>
                  <a:lnTo>
                    <a:pt x="1314" y="1996"/>
                  </a:lnTo>
                  <a:lnTo>
                    <a:pt x="1317" y="2003"/>
                  </a:lnTo>
                  <a:lnTo>
                    <a:pt x="1320" y="2008"/>
                  </a:lnTo>
                  <a:lnTo>
                    <a:pt x="1320" y="2008"/>
                  </a:lnTo>
                  <a:lnTo>
                    <a:pt x="1320" y="2008"/>
                  </a:lnTo>
                  <a:lnTo>
                    <a:pt x="1327" y="2034"/>
                  </a:lnTo>
                  <a:lnTo>
                    <a:pt x="1330" y="2061"/>
                  </a:lnTo>
                  <a:lnTo>
                    <a:pt x="1330" y="2061"/>
                  </a:lnTo>
                  <a:lnTo>
                    <a:pt x="1330" y="2062"/>
                  </a:lnTo>
                  <a:lnTo>
                    <a:pt x="1330" y="2071"/>
                  </a:lnTo>
                  <a:lnTo>
                    <a:pt x="1329" y="2079"/>
                  </a:lnTo>
                  <a:lnTo>
                    <a:pt x="1329" y="2080"/>
                  </a:lnTo>
                  <a:lnTo>
                    <a:pt x="1329" y="2080"/>
                  </a:lnTo>
                  <a:lnTo>
                    <a:pt x="1327" y="2099"/>
                  </a:lnTo>
                  <a:lnTo>
                    <a:pt x="1322" y="2117"/>
                  </a:lnTo>
                  <a:lnTo>
                    <a:pt x="1322" y="2118"/>
                  </a:lnTo>
                  <a:lnTo>
                    <a:pt x="1322" y="2119"/>
                  </a:lnTo>
                  <a:lnTo>
                    <a:pt x="1320" y="2127"/>
                  </a:lnTo>
                  <a:lnTo>
                    <a:pt x="1316" y="2135"/>
                  </a:lnTo>
                  <a:lnTo>
                    <a:pt x="1316" y="2136"/>
                  </a:lnTo>
                  <a:lnTo>
                    <a:pt x="1314" y="2139"/>
                  </a:lnTo>
                  <a:lnTo>
                    <a:pt x="1312" y="2147"/>
                  </a:lnTo>
                  <a:lnTo>
                    <a:pt x="1308" y="2156"/>
                  </a:lnTo>
                  <a:lnTo>
                    <a:pt x="1288" y="2195"/>
                  </a:lnTo>
                  <a:lnTo>
                    <a:pt x="1257" y="2276"/>
                  </a:lnTo>
                  <a:lnTo>
                    <a:pt x="1255" y="2300"/>
                  </a:lnTo>
                  <a:lnTo>
                    <a:pt x="1257" y="2325"/>
                  </a:lnTo>
                  <a:lnTo>
                    <a:pt x="1281" y="2372"/>
                  </a:lnTo>
                  <a:lnTo>
                    <a:pt x="1325" y="2407"/>
                  </a:lnTo>
                  <a:lnTo>
                    <a:pt x="1382" y="2425"/>
                  </a:lnTo>
                  <a:lnTo>
                    <a:pt x="1414" y="2428"/>
                  </a:lnTo>
                  <a:lnTo>
                    <a:pt x="1448" y="2425"/>
                  </a:lnTo>
                  <a:lnTo>
                    <a:pt x="1505" y="2407"/>
                  </a:lnTo>
                  <a:lnTo>
                    <a:pt x="1549" y="2372"/>
                  </a:lnTo>
                  <a:lnTo>
                    <a:pt x="1572" y="2325"/>
                  </a:lnTo>
                  <a:lnTo>
                    <a:pt x="1575" y="2300"/>
                  </a:lnTo>
                  <a:lnTo>
                    <a:pt x="1571" y="2276"/>
                  </a:lnTo>
                  <a:lnTo>
                    <a:pt x="1541" y="2195"/>
                  </a:lnTo>
                  <a:lnTo>
                    <a:pt x="1522" y="2156"/>
                  </a:lnTo>
                  <a:lnTo>
                    <a:pt x="1518" y="2147"/>
                  </a:lnTo>
                  <a:lnTo>
                    <a:pt x="1515" y="2139"/>
                  </a:lnTo>
                  <a:lnTo>
                    <a:pt x="1514" y="2136"/>
                  </a:lnTo>
                  <a:lnTo>
                    <a:pt x="1514" y="2135"/>
                  </a:lnTo>
                  <a:lnTo>
                    <a:pt x="1510" y="2127"/>
                  </a:lnTo>
                  <a:lnTo>
                    <a:pt x="1507" y="2119"/>
                  </a:lnTo>
                  <a:lnTo>
                    <a:pt x="1507" y="2118"/>
                  </a:lnTo>
                  <a:lnTo>
                    <a:pt x="1507" y="2117"/>
                  </a:lnTo>
                  <a:lnTo>
                    <a:pt x="1502" y="2099"/>
                  </a:lnTo>
                  <a:lnTo>
                    <a:pt x="1501" y="2080"/>
                  </a:lnTo>
                  <a:lnTo>
                    <a:pt x="1501" y="2080"/>
                  </a:lnTo>
                  <a:lnTo>
                    <a:pt x="1501" y="2079"/>
                  </a:lnTo>
                  <a:lnTo>
                    <a:pt x="1500" y="2071"/>
                  </a:lnTo>
                  <a:lnTo>
                    <a:pt x="1500" y="2062"/>
                  </a:lnTo>
                  <a:lnTo>
                    <a:pt x="1500" y="2062"/>
                  </a:lnTo>
                  <a:lnTo>
                    <a:pt x="1500" y="2061"/>
                  </a:lnTo>
                  <a:lnTo>
                    <a:pt x="1502" y="2034"/>
                  </a:lnTo>
                  <a:lnTo>
                    <a:pt x="1510" y="2008"/>
                  </a:lnTo>
                  <a:lnTo>
                    <a:pt x="1513" y="2003"/>
                  </a:lnTo>
                  <a:lnTo>
                    <a:pt x="1515" y="1996"/>
                  </a:lnTo>
                  <a:lnTo>
                    <a:pt x="1515" y="1996"/>
                  </a:lnTo>
                  <a:lnTo>
                    <a:pt x="1517" y="1995"/>
                  </a:lnTo>
                  <a:lnTo>
                    <a:pt x="1519" y="1990"/>
                  </a:lnTo>
                  <a:lnTo>
                    <a:pt x="1523" y="1983"/>
                  </a:lnTo>
                  <a:lnTo>
                    <a:pt x="1533" y="1968"/>
                  </a:lnTo>
                  <a:lnTo>
                    <a:pt x="1546" y="1952"/>
                  </a:lnTo>
                  <a:lnTo>
                    <a:pt x="1570" y="1933"/>
                  </a:lnTo>
                  <a:lnTo>
                    <a:pt x="1628" y="1904"/>
                  </a:lnTo>
                  <a:lnTo>
                    <a:pt x="1662" y="1898"/>
                  </a:lnTo>
                  <a:lnTo>
                    <a:pt x="1666" y="1896"/>
                  </a:lnTo>
                  <a:lnTo>
                    <a:pt x="1688" y="1896"/>
                  </a:lnTo>
                  <a:lnTo>
                    <a:pt x="1693" y="1896"/>
                  </a:lnTo>
                  <a:lnTo>
                    <a:pt x="1706" y="1896"/>
                  </a:lnTo>
                  <a:lnTo>
                    <a:pt x="1895" y="1896"/>
                  </a:lnTo>
                  <a:lnTo>
                    <a:pt x="1891" y="1801"/>
                  </a:lnTo>
                  <a:lnTo>
                    <a:pt x="1868" y="1611"/>
                  </a:lnTo>
                  <a:lnTo>
                    <a:pt x="1826" y="1430"/>
                  </a:lnTo>
                  <a:lnTo>
                    <a:pt x="1768" y="1254"/>
                  </a:lnTo>
                  <a:lnTo>
                    <a:pt x="1694" y="1086"/>
                  </a:lnTo>
                  <a:lnTo>
                    <a:pt x="1605" y="927"/>
                  </a:lnTo>
                  <a:lnTo>
                    <a:pt x="1502" y="777"/>
                  </a:lnTo>
                  <a:lnTo>
                    <a:pt x="1387" y="638"/>
                  </a:lnTo>
                  <a:lnTo>
                    <a:pt x="1259" y="510"/>
                  </a:lnTo>
                  <a:lnTo>
                    <a:pt x="1120" y="394"/>
                  </a:lnTo>
                  <a:lnTo>
                    <a:pt x="970" y="291"/>
                  </a:lnTo>
                  <a:lnTo>
                    <a:pt x="810" y="202"/>
                  </a:lnTo>
                  <a:lnTo>
                    <a:pt x="643" y="129"/>
                  </a:lnTo>
                  <a:lnTo>
                    <a:pt x="467" y="70"/>
                  </a:lnTo>
                  <a:lnTo>
                    <a:pt x="284" y="29"/>
                  </a:lnTo>
                  <a:lnTo>
                    <a:pt x="96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639">
              <a:extLst>
                <a:ext uri="{FF2B5EF4-FFF2-40B4-BE49-F238E27FC236}">
                  <a16:creationId xmlns:a16="http://schemas.microsoft.com/office/drawing/2014/main" id="{51CABBE6-A772-5E56-7D82-7F316EA0E0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8325" y="4730750"/>
              <a:ext cx="974725" cy="752475"/>
            </a:xfrm>
            <a:custGeom>
              <a:avLst/>
              <a:gdLst>
                <a:gd name="T0" fmla="*/ 2293 w 2456"/>
                <a:gd name="T1" fmla="*/ 327 h 1896"/>
                <a:gd name="T2" fmla="*/ 2165 w 2456"/>
                <a:gd name="T3" fmla="*/ 379 h 1896"/>
                <a:gd name="T4" fmla="*/ 2105 w 2456"/>
                <a:gd name="T5" fmla="*/ 399 h 1896"/>
                <a:gd name="T6" fmla="*/ 2026 w 2456"/>
                <a:gd name="T7" fmla="*/ 396 h 1896"/>
                <a:gd name="T8" fmla="*/ 1997 w 2456"/>
                <a:gd name="T9" fmla="*/ 384 h 1896"/>
                <a:gd name="T10" fmla="*/ 1969 w 2456"/>
                <a:gd name="T11" fmla="*/ 366 h 1896"/>
                <a:gd name="T12" fmla="*/ 1933 w 2456"/>
                <a:gd name="T13" fmla="*/ 328 h 1896"/>
                <a:gd name="T14" fmla="*/ 1898 w 2456"/>
                <a:gd name="T15" fmla="*/ 234 h 1896"/>
                <a:gd name="T16" fmla="*/ 1898 w 2456"/>
                <a:gd name="T17" fmla="*/ 206 h 1896"/>
                <a:gd name="T18" fmla="*/ 1896 w 2456"/>
                <a:gd name="T19" fmla="*/ 187 h 1896"/>
                <a:gd name="T20" fmla="*/ 1800 w 2456"/>
                <a:gd name="T21" fmla="*/ 5 h 1896"/>
                <a:gd name="T22" fmla="*/ 1430 w 2456"/>
                <a:gd name="T23" fmla="*/ 70 h 1896"/>
                <a:gd name="T24" fmla="*/ 1086 w 2456"/>
                <a:gd name="T25" fmla="*/ 202 h 1896"/>
                <a:gd name="T26" fmla="*/ 776 w 2456"/>
                <a:gd name="T27" fmla="*/ 394 h 1896"/>
                <a:gd name="T28" fmla="*/ 509 w 2456"/>
                <a:gd name="T29" fmla="*/ 638 h 1896"/>
                <a:gd name="T30" fmla="*/ 290 w 2456"/>
                <a:gd name="T31" fmla="*/ 927 h 1896"/>
                <a:gd name="T32" fmla="*/ 128 w 2456"/>
                <a:gd name="T33" fmla="*/ 1254 h 1896"/>
                <a:gd name="T34" fmla="*/ 29 w 2456"/>
                <a:gd name="T35" fmla="*/ 1611 h 1896"/>
                <a:gd name="T36" fmla="*/ 0 w 2456"/>
                <a:gd name="T37" fmla="*/ 1896 h 1896"/>
                <a:gd name="T38" fmla="*/ 206 w 2456"/>
                <a:gd name="T39" fmla="*/ 1893 h 1896"/>
                <a:gd name="T40" fmla="*/ 252 w 2456"/>
                <a:gd name="T41" fmla="*/ 1861 h 1896"/>
                <a:gd name="T42" fmla="*/ 254 w 2456"/>
                <a:gd name="T43" fmla="*/ 1806 h 1896"/>
                <a:gd name="T44" fmla="*/ 236 w 2456"/>
                <a:gd name="T45" fmla="*/ 1767 h 1896"/>
                <a:gd name="T46" fmla="*/ 182 w 2456"/>
                <a:gd name="T47" fmla="*/ 1614 h 1896"/>
                <a:gd name="T48" fmla="*/ 180 w 2456"/>
                <a:gd name="T49" fmla="*/ 1561 h 1896"/>
                <a:gd name="T50" fmla="*/ 214 w 2456"/>
                <a:gd name="T51" fmla="*/ 1467 h 1896"/>
                <a:gd name="T52" fmla="*/ 283 w 2456"/>
                <a:gd name="T53" fmla="*/ 1394 h 1896"/>
                <a:gd name="T54" fmla="*/ 379 w 2456"/>
                <a:gd name="T55" fmla="*/ 1348 h 1896"/>
                <a:gd name="T56" fmla="*/ 463 w 2456"/>
                <a:gd name="T57" fmla="*/ 1337 h 1896"/>
                <a:gd name="T58" fmla="*/ 548 w 2456"/>
                <a:gd name="T59" fmla="*/ 1348 h 1896"/>
                <a:gd name="T60" fmla="*/ 644 w 2456"/>
                <a:gd name="T61" fmla="*/ 1394 h 1896"/>
                <a:gd name="T62" fmla="*/ 713 w 2456"/>
                <a:gd name="T63" fmla="*/ 1467 h 1896"/>
                <a:gd name="T64" fmla="*/ 747 w 2456"/>
                <a:gd name="T65" fmla="*/ 1561 h 1896"/>
                <a:gd name="T66" fmla="*/ 745 w 2456"/>
                <a:gd name="T67" fmla="*/ 1614 h 1896"/>
                <a:gd name="T68" fmla="*/ 691 w 2456"/>
                <a:gd name="T69" fmla="*/ 1767 h 1896"/>
                <a:gd name="T70" fmla="*/ 671 w 2456"/>
                <a:gd name="T71" fmla="*/ 1806 h 1896"/>
                <a:gd name="T72" fmla="*/ 675 w 2456"/>
                <a:gd name="T73" fmla="*/ 1861 h 1896"/>
                <a:gd name="T74" fmla="*/ 725 w 2456"/>
                <a:gd name="T75" fmla="*/ 1894 h 1896"/>
                <a:gd name="T76" fmla="*/ 941 w 2456"/>
                <a:gd name="T77" fmla="*/ 1896 h 1896"/>
                <a:gd name="T78" fmla="*/ 959 w 2456"/>
                <a:gd name="T79" fmla="*/ 1755 h 1896"/>
                <a:gd name="T80" fmla="*/ 1011 w 2456"/>
                <a:gd name="T81" fmla="*/ 1576 h 1896"/>
                <a:gd name="T82" fmla="*/ 1095 w 2456"/>
                <a:gd name="T83" fmla="*/ 1414 h 1896"/>
                <a:gd name="T84" fmla="*/ 1205 w 2456"/>
                <a:gd name="T85" fmla="*/ 1269 h 1896"/>
                <a:gd name="T86" fmla="*/ 1339 w 2456"/>
                <a:gd name="T87" fmla="*/ 1147 h 1896"/>
                <a:gd name="T88" fmla="*/ 1493 w 2456"/>
                <a:gd name="T89" fmla="*/ 1050 h 1896"/>
                <a:gd name="T90" fmla="*/ 1664 w 2456"/>
                <a:gd name="T91" fmla="*/ 981 h 1896"/>
                <a:gd name="T92" fmla="*/ 1848 w 2456"/>
                <a:gd name="T93" fmla="*/ 945 h 1896"/>
                <a:gd name="T94" fmla="*/ 1898 w 2456"/>
                <a:gd name="T95" fmla="*/ 761 h 1896"/>
                <a:gd name="T96" fmla="*/ 1931 w 2456"/>
                <a:gd name="T97" fmla="*/ 663 h 1896"/>
                <a:gd name="T98" fmla="*/ 1969 w 2456"/>
                <a:gd name="T99" fmla="*/ 622 h 1896"/>
                <a:gd name="T100" fmla="*/ 1997 w 2456"/>
                <a:gd name="T101" fmla="*/ 604 h 1896"/>
                <a:gd name="T102" fmla="*/ 2026 w 2456"/>
                <a:gd name="T103" fmla="*/ 593 h 1896"/>
                <a:gd name="T104" fmla="*/ 2105 w 2456"/>
                <a:gd name="T105" fmla="*/ 590 h 1896"/>
                <a:gd name="T106" fmla="*/ 2165 w 2456"/>
                <a:gd name="T107" fmla="*/ 611 h 1896"/>
                <a:gd name="T108" fmla="*/ 2293 w 2456"/>
                <a:gd name="T109" fmla="*/ 663 h 1896"/>
                <a:gd name="T110" fmla="*/ 2333 w 2456"/>
                <a:gd name="T111" fmla="*/ 665 h 1896"/>
                <a:gd name="T112" fmla="*/ 2395 w 2456"/>
                <a:gd name="T113" fmla="*/ 638 h 1896"/>
                <a:gd name="T114" fmla="*/ 2454 w 2456"/>
                <a:gd name="T115" fmla="*/ 529 h 1896"/>
                <a:gd name="T116" fmla="*/ 2454 w 2456"/>
                <a:gd name="T117" fmla="*/ 459 h 1896"/>
                <a:gd name="T118" fmla="*/ 2395 w 2456"/>
                <a:gd name="T119" fmla="*/ 351 h 1896"/>
                <a:gd name="T120" fmla="*/ 2333 w 2456"/>
                <a:gd name="T121" fmla="*/ 323 h 1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456" h="1896">
                  <a:moveTo>
                    <a:pt x="2319" y="323"/>
                  </a:moveTo>
                  <a:lnTo>
                    <a:pt x="2293" y="327"/>
                  </a:lnTo>
                  <a:lnTo>
                    <a:pt x="2206" y="358"/>
                  </a:lnTo>
                  <a:lnTo>
                    <a:pt x="2165" y="379"/>
                  </a:lnTo>
                  <a:lnTo>
                    <a:pt x="2145" y="388"/>
                  </a:lnTo>
                  <a:lnTo>
                    <a:pt x="2105" y="399"/>
                  </a:lnTo>
                  <a:lnTo>
                    <a:pt x="2065" y="402"/>
                  </a:lnTo>
                  <a:lnTo>
                    <a:pt x="2026" y="396"/>
                  </a:lnTo>
                  <a:lnTo>
                    <a:pt x="2009" y="389"/>
                  </a:lnTo>
                  <a:lnTo>
                    <a:pt x="1997" y="384"/>
                  </a:lnTo>
                  <a:lnTo>
                    <a:pt x="1987" y="379"/>
                  </a:lnTo>
                  <a:lnTo>
                    <a:pt x="1969" y="366"/>
                  </a:lnTo>
                  <a:lnTo>
                    <a:pt x="1952" y="351"/>
                  </a:lnTo>
                  <a:lnTo>
                    <a:pt x="1933" y="328"/>
                  </a:lnTo>
                  <a:lnTo>
                    <a:pt x="1904" y="269"/>
                  </a:lnTo>
                  <a:lnTo>
                    <a:pt x="1898" y="234"/>
                  </a:lnTo>
                  <a:lnTo>
                    <a:pt x="1896" y="230"/>
                  </a:lnTo>
                  <a:lnTo>
                    <a:pt x="1898" y="206"/>
                  </a:lnTo>
                  <a:lnTo>
                    <a:pt x="1896" y="201"/>
                  </a:lnTo>
                  <a:lnTo>
                    <a:pt x="1896" y="187"/>
                  </a:lnTo>
                  <a:lnTo>
                    <a:pt x="1896" y="0"/>
                  </a:lnTo>
                  <a:lnTo>
                    <a:pt x="1800" y="5"/>
                  </a:lnTo>
                  <a:lnTo>
                    <a:pt x="1611" y="29"/>
                  </a:lnTo>
                  <a:lnTo>
                    <a:pt x="1430" y="70"/>
                  </a:lnTo>
                  <a:lnTo>
                    <a:pt x="1253" y="129"/>
                  </a:lnTo>
                  <a:lnTo>
                    <a:pt x="1086" y="202"/>
                  </a:lnTo>
                  <a:lnTo>
                    <a:pt x="927" y="291"/>
                  </a:lnTo>
                  <a:lnTo>
                    <a:pt x="776" y="394"/>
                  </a:lnTo>
                  <a:lnTo>
                    <a:pt x="638" y="510"/>
                  </a:lnTo>
                  <a:lnTo>
                    <a:pt x="509" y="638"/>
                  </a:lnTo>
                  <a:lnTo>
                    <a:pt x="394" y="777"/>
                  </a:lnTo>
                  <a:lnTo>
                    <a:pt x="290" y="927"/>
                  </a:lnTo>
                  <a:lnTo>
                    <a:pt x="202" y="1085"/>
                  </a:lnTo>
                  <a:lnTo>
                    <a:pt x="128" y="1254"/>
                  </a:lnTo>
                  <a:lnTo>
                    <a:pt x="70" y="1429"/>
                  </a:lnTo>
                  <a:lnTo>
                    <a:pt x="29" y="1611"/>
                  </a:lnTo>
                  <a:lnTo>
                    <a:pt x="5" y="1801"/>
                  </a:lnTo>
                  <a:lnTo>
                    <a:pt x="0" y="1896"/>
                  </a:lnTo>
                  <a:lnTo>
                    <a:pt x="189" y="1896"/>
                  </a:lnTo>
                  <a:lnTo>
                    <a:pt x="206" y="1893"/>
                  </a:lnTo>
                  <a:lnTo>
                    <a:pt x="240" y="1876"/>
                  </a:lnTo>
                  <a:lnTo>
                    <a:pt x="252" y="1861"/>
                  </a:lnTo>
                  <a:lnTo>
                    <a:pt x="259" y="1843"/>
                  </a:lnTo>
                  <a:lnTo>
                    <a:pt x="254" y="1806"/>
                  </a:lnTo>
                  <a:lnTo>
                    <a:pt x="248" y="1791"/>
                  </a:lnTo>
                  <a:lnTo>
                    <a:pt x="236" y="1767"/>
                  </a:lnTo>
                  <a:lnTo>
                    <a:pt x="198" y="1677"/>
                  </a:lnTo>
                  <a:lnTo>
                    <a:pt x="182" y="1614"/>
                  </a:lnTo>
                  <a:lnTo>
                    <a:pt x="179" y="1587"/>
                  </a:lnTo>
                  <a:lnTo>
                    <a:pt x="180" y="1561"/>
                  </a:lnTo>
                  <a:lnTo>
                    <a:pt x="192" y="1513"/>
                  </a:lnTo>
                  <a:lnTo>
                    <a:pt x="214" y="1467"/>
                  </a:lnTo>
                  <a:lnTo>
                    <a:pt x="244" y="1427"/>
                  </a:lnTo>
                  <a:lnTo>
                    <a:pt x="283" y="1394"/>
                  </a:lnTo>
                  <a:lnTo>
                    <a:pt x="328" y="1366"/>
                  </a:lnTo>
                  <a:lnTo>
                    <a:pt x="379" y="1348"/>
                  </a:lnTo>
                  <a:lnTo>
                    <a:pt x="434" y="1338"/>
                  </a:lnTo>
                  <a:lnTo>
                    <a:pt x="463" y="1337"/>
                  </a:lnTo>
                  <a:lnTo>
                    <a:pt x="493" y="1338"/>
                  </a:lnTo>
                  <a:lnTo>
                    <a:pt x="548" y="1348"/>
                  </a:lnTo>
                  <a:lnTo>
                    <a:pt x="599" y="1366"/>
                  </a:lnTo>
                  <a:lnTo>
                    <a:pt x="644" y="1394"/>
                  </a:lnTo>
                  <a:lnTo>
                    <a:pt x="683" y="1427"/>
                  </a:lnTo>
                  <a:lnTo>
                    <a:pt x="713" y="1467"/>
                  </a:lnTo>
                  <a:lnTo>
                    <a:pt x="735" y="1513"/>
                  </a:lnTo>
                  <a:lnTo>
                    <a:pt x="747" y="1561"/>
                  </a:lnTo>
                  <a:lnTo>
                    <a:pt x="747" y="1587"/>
                  </a:lnTo>
                  <a:lnTo>
                    <a:pt x="745" y="1614"/>
                  </a:lnTo>
                  <a:lnTo>
                    <a:pt x="727" y="1677"/>
                  </a:lnTo>
                  <a:lnTo>
                    <a:pt x="691" y="1767"/>
                  </a:lnTo>
                  <a:lnTo>
                    <a:pt x="679" y="1791"/>
                  </a:lnTo>
                  <a:lnTo>
                    <a:pt x="671" y="1806"/>
                  </a:lnTo>
                  <a:lnTo>
                    <a:pt x="668" y="1843"/>
                  </a:lnTo>
                  <a:lnTo>
                    <a:pt x="675" y="1861"/>
                  </a:lnTo>
                  <a:lnTo>
                    <a:pt x="688" y="1877"/>
                  </a:lnTo>
                  <a:lnTo>
                    <a:pt x="725" y="1894"/>
                  </a:lnTo>
                  <a:lnTo>
                    <a:pt x="740" y="1896"/>
                  </a:lnTo>
                  <a:lnTo>
                    <a:pt x="941" y="1896"/>
                  </a:lnTo>
                  <a:lnTo>
                    <a:pt x="945" y="1848"/>
                  </a:lnTo>
                  <a:lnTo>
                    <a:pt x="959" y="1755"/>
                  </a:lnTo>
                  <a:lnTo>
                    <a:pt x="981" y="1664"/>
                  </a:lnTo>
                  <a:lnTo>
                    <a:pt x="1011" y="1576"/>
                  </a:lnTo>
                  <a:lnTo>
                    <a:pt x="1050" y="1493"/>
                  </a:lnTo>
                  <a:lnTo>
                    <a:pt x="1095" y="1414"/>
                  </a:lnTo>
                  <a:lnTo>
                    <a:pt x="1147" y="1339"/>
                  </a:lnTo>
                  <a:lnTo>
                    <a:pt x="1205" y="1269"/>
                  </a:lnTo>
                  <a:lnTo>
                    <a:pt x="1269" y="1206"/>
                  </a:lnTo>
                  <a:lnTo>
                    <a:pt x="1339" y="1147"/>
                  </a:lnTo>
                  <a:lnTo>
                    <a:pt x="1414" y="1095"/>
                  </a:lnTo>
                  <a:lnTo>
                    <a:pt x="1493" y="1050"/>
                  </a:lnTo>
                  <a:lnTo>
                    <a:pt x="1576" y="1011"/>
                  </a:lnTo>
                  <a:lnTo>
                    <a:pt x="1664" y="981"/>
                  </a:lnTo>
                  <a:lnTo>
                    <a:pt x="1755" y="959"/>
                  </a:lnTo>
                  <a:lnTo>
                    <a:pt x="1848" y="945"/>
                  </a:lnTo>
                  <a:lnTo>
                    <a:pt x="1896" y="941"/>
                  </a:lnTo>
                  <a:lnTo>
                    <a:pt x="1898" y="761"/>
                  </a:lnTo>
                  <a:lnTo>
                    <a:pt x="1903" y="725"/>
                  </a:lnTo>
                  <a:lnTo>
                    <a:pt x="1931" y="663"/>
                  </a:lnTo>
                  <a:lnTo>
                    <a:pt x="1952" y="638"/>
                  </a:lnTo>
                  <a:lnTo>
                    <a:pt x="1969" y="622"/>
                  </a:lnTo>
                  <a:lnTo>
                    <a:pt x="1987" y="611"/>
                  </a:lnTo>
                  <a:lnTo>
                    <a:pt x="1997" y="604"/>
                  </a:lnTo>
                  <a:lnTo>
                    <a:pt x="2009" y="599"/>
                  </a:lnTo>
                  <a:lnTo>
                    <a:pt x="2026" y="593"/>
                  </a:lnTo>
                  <a:lnTo>
                    <a:pt x="2065" y="587"/>
                  </a:lnTo>
                  <a:lnTo>
                    <a:pt x="2105" y="590"/>
                  </a:lnTo>
                  <a:lnTo>
                    <a:pt x="2145" y="602"/>
                  </a:lnTo>
                  <a:lnTo>
                    <a:pt x="2165" y="611"/>
                  </a:lnTo>
                  <a:lnTo>
                    <a:pt x="2206" y="630"/>
                  </a:lnTo>
                  <a:lnTo>
                    <a:pt x="2293" y="663"/>
                  </a:lnTo>
                  <a:lnTo>
                    <a:pt x="2319" y="666"/>
                  </a:lnTo>
                  <a:lnTo>
                    <a:pt x="2333" y="665"/>
                  </a:lnTo>
                  <a:lnTo>
                    <a:pt x="2359" y="659"/>
                  </a:lnTo>
                  <a:lnTo>
                    <a:pt x="2395" y="638"/>
                  </a:lnTo>
                  <a:lnTo>
                    <a:pt x="2433" y="591"/>
                  </a:lnTo>
                  <a:lnTo>
                    <a:pt x="2454" y="529"/>
                  </a:lnTo>
                  <a:lnTo>
                    <a:pt x="2456" y="494"/>
                  </a:lnTo>
                  <a:lnTo>
                    <a:pt x="2454" y="459"/>
                  </a:lnTo>
                  <a:lnTo>
                    <a:pt x="2433" y="398"/>
                  </a:lnTo>
                  <a:lnTo>
                    <a:pt x="2395" y="351"/>
                  </a:lnTo>
                  <a:lnTo>
                    <a:pt x="2359" y="329"/>
                  </a:lnTo>
                  <a:lnTo>
                    <a:pt x="2333" y="323"/>
                  </a:lnTo>
                  <a:lnTo>
                    <a:pt x="2319" y="323"/>
                  </a:lnTo>
                  <a:close/>
                </a:path>
              </a:pathLst>
            </a:custGeom>
            <a:solidFill>
              <a:srgbClr val="CD5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40">
              <a:extLst>
                <a:ext uri="{FF2B5EF4-FFF2-40B4-BE49-F238E27FC236}">
                  <a16:creationId xmlns:a16="http://schemas.microsoft.com/office/drawing/2014/main" id="{05771894-4B48-5028-651F-0BF630D0E6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8325" y="5305425"/>
              <a:ext cx="752475" cy="974725"/>
            </a:xfrm>
            <a:custGeom>
              <a:avLst/>
              <a:gdLst>
                <a:gd name="T0" fmla="*/ 1614 w 1896"/>
                <a:gd name="T1" fmla="*/ 1705 h 2455"/>
                <a:gd name="T2" fmla="*/ 1767 w 1896"/>
                <a:gd name="T3" fmla="*/ 1759 h 2455"/>
                <a:gd name="T4" fmla="*/ 1811 w 1896"/>
                <a:gd name="T5" fmla="*/ 1780 h 2455"/>
                <a:gd name="T6" fmla="*/ 1861 w 1896"/>
                <a:gd name="T7" fmla="*/ 1775 h 2455"/>
                <a:gd name="T8" fmla="*/ 1894 w 1896"/>
                <a:gd name="T9" fmla="*/ 1725 h 2455"/>
                <a:gd name="T10" fmla="*/ 1896 w 1896"/>
                <a:gd name="T11" fmla="*/ 1515 h 2455"/>
                <a:gd name="T12" fmla="*/ 1755 w 1896"/>
                <a:gd name="T13" fmla="*/ 1497 h 2455"/>
                <a:gd name="T14" fmla="*/ 1576 w 1896"/>
                <a:gd name="T15" fmla="*/ 1444 h 2455"/>
                <a:gd name="T16" fmla="*/ 1414 w 1896"/>
                <a:gd name="T17" fmla="*/ 1361 h 2455"/>
                <a:gd name="T18" fmla="*/ 1269 w 1896"/>
                <a:gd name="T19" fmla="*/ 1251 h 2455"/>
                <a:gd name="T20" fmla="*/ 1147 w 1896"/>
                <a:gd name="T21" fmla="*/ 1118 h 2455"/>
                <a:gd name="T22" fmla="*/ 1050 w 1896"/>
                <a:gd name="T23" fmla="*/ 963 h 2455"/>
                <a:gd name="T24" fmla="*/ 981 w 1896"/>
                <a:gd name="T25" fmla="*/ 792 h 2455"/>
                <a:gd name="T26" fmla="*/ 945 w 1896"/>
                <a:gd name="T27" fmla="*/ 608 h 2455"/>
                <a:gd name="T28" fmla="*/ 730 w 1896"/>
                <a:gd name="T29" fmla="*/ 559 h 2455"/>
                <a:gd name="T30" fmla="*/ 660 w 1896"/>
                <a:gd name="T31" fmla="*/ 541 h 2455"/>
                <a:gd name="T32" fmla="*/ 591 w 1896"/>
                <a:gd name="T33" fmla="*/ 488 h 2455"/>
                <a:gd name="T34" fmla="*/ 573 w 1896"/>
                <a:gd name="T35" fmla="*/ 459 h 2455"/>
                <a:gd name="T36" fmla="*/ 561 w 1896"/>
                <a:gd name="T37" fmla="*/ 429 h 2455"/>
                <a:gd name="T38" fmla="*/ 559 w 1896"/>
                <a:gd name="T39" fmla="*/ 352 h 2455"/>
                <a:gd name="T40" fmla="*/ 579 w 1896"/>
                <a:gd name="T41" fmla="*/ 292 h 2455"/>
                <a:gd name="T42" fmla="*/ 631 w 1896"/>
                <a:gd name="T43" fmla="*/ 164 h 2455"/>
                <a:gd name="T44" fmla="*/ 635 w 1896"/>
                <a:gd name="T45" fmla="*/ 123 h 2455"/>
                <a:gd name="T46" fmla="*/ 607 w 1896"/>
                <a:gd name="T47" fmla="*/ 60 h 2455"/>
                <a:gd name="T48" fmla="*/ 498 w 1896"/>
                <a:gd name="T49" fmla="*/ 2 h 2455"/>
                <a:gd name="T50" fmla="*/ 428 w 1896"/>
                <a:gd name="T51" fmla="*/ 2 h 2455"/>
                <a:gd name="T52" fmla="*/ 320 w 1896"/>
                <a:gd name="T53" fmla="*/ 60 h 2455"/>
                <a:gd name="T54" fmla="*/ 292 w 1896"/>
                <a:gd name="T55" fmla="*/ 123 h 2455"/>
                <a:gd name="T56" fmla="*/ 296 w 1896"/>
                <a:gd name="T57" fmla="*/ 164 h 2455"/>
                <a:gd name="T58" fmla="*/ 347 w 1896"/>
                <a:gd name="T59" fmla="*/ 292 h 2455"/>
                <a:gd name="T60" fmla="*/ 368 w 1896"/>
                <a:gd name="T61" fmla="*/ 352 h 2455"/>
                <a:gd name="T62" fmla="*/ 364 w 1896"/>
                <a:gd name="T63" fmla="*/ 429 h 2455"/>
                <a:gd name="T64" fmla="*/ 354 w 1896"/>
                <a:gd name="T65" fmla="*/ 459 h 2455"/>
                <a:gd name="T66" fmla="*/ 336 w 1896"/>
                <a:gd name="T67" fmla="*/ 486 h 2455"/>
                <a:gd name="T68" fmla="*/ 270 w 1896"/>
                <a:gd name="T69" fmla="*/ 539 h 2455"/>
                <a:gd name="T70" fmla="*/ 202 w 1896"/>
                <a:gd name="T71" fmla="*/ 559 h 2455"/>
                <a:gd name="T72" fmla="*/ 175 w 1896"/>
                <a:gd name="T73" fmla="*/ 559 h 2455"/>
                <a:gd name="T74" fmla="*/ 156 w 1896"/>
                <a:gd name="T75" fmla="*/ 559 h 2455"/>
                <a:gd name="T76" fmla="*/ 5 w 1896"/>
                <a:gd name="T77" fmla="*/ 656 h 2455"/>
                <a:gd name="T78" fmla="*/ 70 w 1896"/>
                <a:gd name="T79" fmla="*/ 1027 h 2455"/>
                <a:gd name="T80" fmla="*/ 202 w 1896"/>
                <a:gd name="T81" fmla="*/ 1370 h 2455"/>
                <a:gd name="T82" fmla="*/ 394 w 1896"/>
                <a:gd name="T83" fmla="*/ 1680 h 2455"/>
                <a:gd name="T84" fmla="*/ 638 w 1896"/>
                <a:gd name="T85" fmla="*/ 1947 h 2455"/>
                <a:gd name="T86" fmla="*/ 927 w 1896"/>
                <a:gd name="T87" fmla="*/ 2165 h 2455"/>
                <a:gd name="T88" fmla="*/ 1253 w 1896"/>
                <a:gd name="T89" fmla="*/ 2328 h 2455"/>
                <a:gd name="T90" fmla="*/ 1611 w 1896"/>
                <a:gd name="T91" fmla="*/ 2428 h 2455"/>
                <a:gd name="T92" fmla="*/ 1896 w 1896"/>
                <a:gd name="T93" fmla="*/ 2455 h 2455"/>
                <a:gd name="T94" fmla="*/ 1892 w 1896"/>
                <a:gd name="T95" fmla="*/ 2244 h 2455"/>
                <a:gd name="T96" fmla="*/ 1861 w 1896"/>
                <a:gd name="T97" fmla="*/ 2199 h 2455"/>
                <a:gd name="T98" fmla="*/ 1811 w 1896"/>
                <a:gd name="T99" fmla="*/ 2193 h 2455"/>
                <a:gd name="T100" fmla="*/ 1767 w 1896"/>
                <a:gd name="T101" fmla="*/ 2214 h 2455"/>
                <a:gd name="T102" fmla="*/ 1614 w 1896"/>
                <a:gd name="T103" fmla="*/ 2269 h 2455"/>
                <a:gd name="T104" fmla="*/ 1561 w 1896"/>
                <a:gd name="T105" fmla="*/ 2270 h 2455"/>
                <a:gd name="T106" fmla="*/ 1467 w 1896"/>
                <a:gd name="T107" fmla="*/ 2236 h 2455"/>
                <a:gd name="T108" fmla="*/ 1393 w 1896"/>
                <a:gd name="T109" fmla="*/ 2167 h 2455"/>
                <a:gd name="T110" fmla="*/ 1348 w 1896"/>
                <a:gd name="T111" fmla="*/ 2071 h 2455"/>
                <a:gd name="T112" fmla="*/ 1336 w 1896"/>
                <a:gd name="T113" fmla="*/ 1986 h 2455"/>
                <a:gd name="T114" fmla="*/ 1348 w 1896"/>
                <a:gd name="T115" fmla="*/ 1902 h 2455"/>
                <a:gd name="T116" fmla="*/ 1393 w 1896"/>
                <a:gd name="T117" fmla="*/ 1806 h 2455"/>
                <a:gd name="T118" fmla="*/ 1467 w 1896"/>
                <a:gd name="T119" fmla="*/ 1737 h 2455"/>
                <a:gd name="T120" fmla="*/ 1561 w 1896"/>
                <a:gd name="T121" fmla="*/ 1703 h 2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896" h="2455">
                  <a:moveTo>
                    <a:pt x="1587" y="1702"/>
                  </a:moveTo>
                  <a:lnTo>
                    <a:pt x="1614" y="1705"/>
                  </a:lnTo>
                  <a:lnTo>
                    <a:pt x="1677" y="1722"/>
                  </a:lnTo>
                  <a:lnTo>
                    <a:pt x="1767" y="1759"/>
                  </a:lnTo>
                  <a:lnTo>
                    <a:pt x="1791" y="1771"/>
                  </a:lnTo>
                  <a:lnTo>
                    <a:pt x="1811" y="1780"/>
                  </a:lnTo>
                  <a:lnTo>
                    <a:pt x="1846" y="1781"/>
                  </a:lnTo>
                  <a:lnTo>
                    <a:pt x="1861" y="1775"/>
                  </a:lnTo>
                  <a:lnTo>
                    <a:pt x="1877" y="1762"/>
                  </a:lnTo>
                  <a:lnTo>
                    <a:pt x="1894" y="1725"/>
                  </a:lnTo>
                  <a:lnTo>
                    <a:pt x="1896" y="1709"/>
                  </a:lnTo>
                  <a:lnTo>
                    <a:pt x="1896" y="1515"/>
                  </a:lnTo>
                  <a:lnTo>
                    <a:pt x="1848" y="1512"/>
                  </a:lnTo>
                  <a:lnTo>
                    <a:pt x="1755" y="1497"/>
                  </a:lnTo>
                  <a:lnTo>
                    <a:pt x="1664" y="1475"/>
                  </a:lnTo>
                  <a:lnTo>
                    <a:pt x="1576" y="1444"/>
                  </a:lnTo>
                  <a:lnTo>
                    <a:pt x="1493" y="1407"/>
                  </a:lnTo>
                  <a:lnTo>
                    <a:pt x="1414" y="1361"/>
                  </a:lnTo>
                  <a:lnTo>
                    <a:pt x="1339" y="1309"/>
                  </a:lnTo>
                  <a:lnTo>
                    <a:pt x="1269" y="1251"/>
                  </a:lnTo>
                  <a:lnTo>
                    <a:pt x="1205" y="1186"/>
                  </a:lnTo>
                  <a:lnTo>
                    <a:pt x="1147" y="1118"/>
                  </a:lnTo>
                  <a:lnTo>
                    <a:pt x="1095" y="1042"/>
                  </a:lnTo>
                  <a:lnTo>
                    <a:pt x="1050" y="963"/>
                  </a:lnTo>
                  <a:lnTo>
                    <a:pt x="1012" y="879"/>
                  </a:lnTo>
                  <a:lnTo>
                    <a:pt x="981" y="792"/>
                  </a:lnTo>
                  <a:lnTo>
                    <a:pt x="959" y="701"/>
                  </a:lnTo>
                  <a:lnTo>
                    <a:pt x="945" y="608"/>
                  </a:lnTo>
                  <a:lnTo>
                    <a:pt x="941" y="560"/>
                  </a:lnTo>
                  <a:lnTo>
                    <a:pt x="730" y="559"/>
                  </a:lnTo>
                  <a:lnTo>
                    <a:pt x="705" y="555"/>
                  </a:lnTo>
                  <a:lnTo>
                    <a:pt x="660" y="541"/>
                  </a:lnTo>
                  <a:lnTo>
                    <a:pt x="622" y="517"/>
                  </a:lnTo>
                  <a:lnTo>
                    <a:pt x="591" y="488"/>
                  </a:lnTo>
                  <a:lnTo>
                    <a:pt x="579" y="469"/>
                  </a:lnTo>
                  <a:lnTo>
                    <a:pt x="573" y="459"/>
                  </a:lnTo>
                  <a:lnTo>
                    <a:pt x="569" y="447"/>
                  </a:lnTo>
                  <a:lnTo>
                    <a:pt x="561" y="429"/>
                  </a:lnTo>
                  <a:lnTo>
                    <a:pt x="556" y="392"/>
                  </a:lnTo>
                  <a:lnTo>
                    <a:pt x="559" y="352"/>
                  </a:lnTo>
                  <a:lnTo>
                    <a:pt x="570" y="311"/>
                  </a:lnTo>
                  <a:lnTo>
                    <a:pt x="579" y="292"/>
                  </a:lnTo>
                  <a:lnTo>
                    <a:pt x="599" y="249"/>
                  </a:lnTo>
                  <a:lnTo>
                    <a:pt x="631" y="164"/>
                  </a:lnTo>
                  <a:lnTo>
                    <a:pt x="635" y="138"/>
                  </a:lnTo>
                  <a:lnTo>
                    <a:pt x="635" y="123"/>
                  </a:lnTo>
                  <a:lnTo>
                    <a:pt x="627" y="96"/>
                  </a:lnTo>
                  <a:lnTo>
                    <a:pt x="607" y="60"/>
                  </a:lnTo>
                  <a:lnTo>
                    <a:pt x="560" y="22"/>
                  </a:lnTo>
                  <a:lnTo>
                    <a:pt x="498" y="2"/>
                  </a:lnTo>
                  <a:lnTo>
                    <a:pt x="463" y="0"/>
                  </a:lnTo>
                  <a:lnTo>
                    <a:pt x="428" y="2"/>
                  </a:lnTo>
                  <a:lnTo>
                    <a:pt x="367" y="22"/>
                  </a:lnTo>
                  <a:lnTo>
                    <a:pt x="320" y="60"/>
                  </a:lnTo>
                  <a:lnTo>
                    <a:pt x="299" y="96"/>
                  </a:lnTo>
                  <a:lnTo>
                    <a:pt x="292" y="123"/>
                  </a:lnTo>
                  <a:lnTo>
                    <a:pt x="292" y="138"/>
                  </a:lnTo>
                  <a:lnTo>
                    <a:pt x="296" y="164"/>
                  </a:lnTo>
                  <a:lnTo>
                    <a:pt x="327" y="249"/>
                  </a:lnTo>
                  <a:lnTo>
                    <a:pt x="347" y="292"/>
                  </a:lnTo>
                  <a:lnTo>
                    <a:pt x="357" y="311"/>
                  </a:lnTo>
                  <a:lnTo>
                    <a:pt x="368" y="352"/>
                  </a:lnTo>
                  <a:lnTo>
                    <a:pt x="371" y="392"/>
                  </a:lnTo>
                  <a:lnTo>
                    <a:pt x="364" y="429"/>
                  </a:lnTo>
                  <a:lnTo>
                    <a:pt x="358" y="447"/>
                  </a:lnTo>
                  <a:lnTo>
                    <a:pt x="354" y="459"/>
                  </a:lnTo>
                  <a:lnTo>
                    <a:pt x="347" y="469"/>
                  </a:lnTo>
                  <a:lnTo>
                    <a:pt x="336" y="486"/>
                  </a:lnTo>
                  <a:lnTo>
                    <a:pt x="306" y="516"/>
                  </a:lnTo>
                  <a:lnTo>
                    <a:pt x="270" y="539"/>
                  </a:lnTo>
                  <a:lnTo>
                    <a:pt x="226" y="554"/>
                  </a:lnTo>
                  <a:lnTo>
                    <a:pt x="202" y="559"/>
                  </a:lnTo>
                  <a:lnTo>
                    <a:pt x="198" y="559"/>
                  </a:lnTo>
                  <a:lnTo>
                    <a:pt x="175" y="559"/>
                  </a:lnTo>
                  <a:lnTo>
                    <a:pt x="170" y="559"/>
                  </a:lnTo>
                  <a:lnTo>
                    <a:pt x="156" y="559"/>
                  </a:lnTo>
                  <a:lnTo>
                    <a:pt x="0" y="560"/>
                  </a:lnTo>
                  <a:lnTo>
                    <a:pt x="5" y="656"/>
                  </a:lnTo>
                  <a:lnTo>
                    <a:pt x="29" y="844"/>
                  </a:lnTo>
                  <a:lnTo>
                    <a:pt x="70" y="1027"/>
                  </a:lnTo>
                  <a:lnTo>
                    <a:pt x="128" y="1203"/>
                  </a:lnTo>
                  <a:lnTo>
                    <a:pt x="202" y="1370"/>
                  </a:lnTo>
                  <a:lnTo>
                    <a:pt x="290" y="1530"/>
                  </a:lnTo>
                  <a:lnTo>
                    <a:pt x="394" y="1680"/>
                  </a:lnTo>
                  <a:lnTo>
                    <a:pt x="509" y="1819"/>
                  </a:lnTo>
                  <a:lnTo>
                    <a:pt x="638" y="1947"/>
                  </a:lnTo>
                  <a:lnTo>
                    <a:pt x="776" y="2062"/>
                  </a:lnTo>
                  <a:lnTo>
                    <a:pt x="927" y="2165"/>
                  </a:lnTo>
                  <a:lnTo>
                    <a:pt x="1085" y="2254"/>
                  </a:lnTo>
                  <a:lnTo>
                    <a:pt x="1253" y="2328"/>
                  </a:lnTo>
                  <a:lnTo>
                    <a:pt x="1428" y="2386"/>
                  </a:lnTo>
                  <a:lnTo>
                    <a:pt x="1611" y="2428"/>
                  </a:lnTo>
                  <a:lnTo>
                    <a:pt x="1800" y="2451"/>
                  </a:lnTo>
                  <a:lnTo>
                    <a:pt x="1896" y="2455"/>
                  </a:lnTo>
                  <a:lnTo>
                    <a:pt x="1896" y="2259"/>
                  </a:lnTo>
                  <a:lnTo>
                    <a:pt x="1892" y="2244"/>
                  </a:lnTo>
                  <a:lnTo>
                    <a:pt x="1876" y="2210"/>
                  </a:lnTo>
                  <a:lnTo>
                    <a:pt x="1861" y="2199"/>
                  </a:lnTo>
                  <a:lnTo>
                    <a:pt x="1846" y="2192"/>
                  </a:lnTo>
                  <a:lnTo>
                    <a:pt x="1811" y="2193"/>
                  </a:lnTo>
                  <a:lnTo>
                    <a:pt x="1791" y="2202"/>
                  </a:lnTo>
                  <a:lnTo>
                    <a:pt x="1767" y="2214"/>
                  </a:lnTo>
                  <a:lnTo>
                    <a:pt x="1677" y="2250"/>
                  </a:lnTo>
                  <a:lnTo>
                    <a:pt x="1614" y="2269"/>
                  </a:lnTo>
                  <a:lnTo>
                    <a:pt x="1587" y="2270"/>
                  </a:lnTo>
                  <a:lnTo>
                    <a:pt x="1561" y="2270"/>
                  </a:lnTo>
                  <a:lnTo>
                    <a:pt x="1513" y="2258"/>
                  </a:lnTo>
                  <a:lnTo>
                    <a:pt x="1467" y="2236"/>
                  </a:lnTo>
                  <a:lnTo>
                    <a:pt x="1427" y="2206"/>
                  </a:lnTo>
                  <a:lnTo>
                    <a:pt x="1393" y="2167"/>
                  </a:lnTo>
                  <a:lnTo>
                    <a:pt x="1366" y="2122"/>
                  </a:lnTo>
                  <a:lnTo>
                    <a:pt x="1348" y="2071"/>
                  </a:lnTo>
                  <a:lnTo>
                    <a:pt x="1338" y="2016"/>
                  </a:lnTo>
                  <a:lnTo>
                    <a:pt x="1336" y="1986"/>
                  </a:lnTo>
                  <a:lnTo>
                    <a:pt x="1338" y="1957"/>
                  </a:lnTo>
                  <a:lnTo>
                    <a:pt x="1348" y="1902"/>
                  </a:lnTo>
                  <a:lnTo>
                    <a:pt x="1366" y="1851"/>
                  </a:lnTo>
                  <a:lnTo>
                    <a:pt x="1393" y="1806"/>
                  </a:lnTo>
                  <a:lnTo>
                    <a:pt x="1427" y="1767"/>
                  </a:lnTo>
                  <a:lnTo>
                    <a:pt x="1467" y="1737"/>
                  </a:lnTo>
                  <a:lnTo>
                    <a:pt x="1513" y="1715"/>
                  </a:lnTo>
                  <a:lnTo>
                    <a:pt x="1561" y="1703"/>
                  </a:lnTo>
                  <a:lnTo>
                    <a:pt x="1587" y="17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27" name="Рисунок 26" descr="Пользователь">
            <a:extLst>
              <a:ext uri="{FF2B5EF4-FFF2-40B4-BE49-F238E27FC236}">
                <a16:creationId xmlns:a16="http://schemas.microsoft.com/office/drawing/2014/main" id="{3170A355-35DA-96E3-DC8B-086BBE7580F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306523" y="4332811"/>
            <a:ext cx="996059" cy="996059"/>
          </a:xfrm>
          <a:prstGeom prst="rect">
            <a:avLst/>
          </a:prstGeom>
        </p:spPr>
      </p:pic>
      <p:pic>
        <p:nvPicPr>
          <p:cNvPr id="28" name="Рисунок 27" descr="Медицина">
            <a:extLst>
              <a:ext uri="{FF2B5EF4-FFF2-40B4-BE49-F238E27FC236}">
                <a16:creationId xmlns:a16="http://schemas.microsoft.com/office/drawing/2014/main" id="{52C7B6B3-2E26-BE3A-C2C2-2FC06BA32A2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584728" y="4322013"/>
            <a:ext cx="946847" cy="946847"/>
          </a:xfrm>
          <a:prstGeom prst="rect">
            <a:avLst/>
          </a:prstGeom>
        </p:spPr>
      </p:pic>
      <p:pic>
        <p:nvPicPr>
          <p:cNvPr id="29" name="Рисунок 28" descr="Семья с двумя детьми">
            <a:extLst>
              <a:ext uri="{FF2B5EF4-FFF2-40B4-BE49-F238E27FC236}">
                <a16:creationId xmlns:a16="http://schemas.microsoft.com/office/drawing/2014/main" id="{656A78A9-DACD-2122-04CC-C0B371EB2B4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545554" y="1713354"/>
            <a:ext cx="914400" cy="914400"/>
          </a:xfrm>
          <a:prstGeom prst="rect">
            <a:avLst/>
          </a:prstGeom>
        </p:spPr>
      </p:pic>
      <p:pic>
        <p:nvPicPr>
          <p:cNvPr id="30" name="Рисунок 29" descr="Сердце">
            <a:extLst>
              <a:ext uri="{FF2B5EF4-FFF2-40B4-BE49-F238E27FC236}">
                <a16:creationId xmlns:a16="http://schemas.microsoft.com/office/drawing/2014/main" id="{C4DDF0F6-0ABA-9A38-FDCB-A4A0260AA6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962711" y="2959574"/>
            <a:ext cx="1219574" cy="1219574"/>
          </a:xfrm>
          <a:prstGeom prst="rect">
            <a:avLst/>
          </a:prstGeom>
        </p:spPr>
      </p:pic>
      <p:pic>
        <p:nvPicPr>
          <p:cNvPr id="31" name="Рисунок 30" descr="Листопадное дерево">
            <a:extLst>
              <a:ext uri="{FF2B5EF4-FFF2-40B4-BE49-F238E27FC236}">
                <a16:creationId xmlns:a16="http://schemas.microsoft.com/office/drawing/2014/main" id="{3C19DBEA-ED6C-B3E6-03D6-2BA91E454F0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895724" y="1610032"/>
            <a:ext cx="914400" cy="914400"/>
          </a:xfrm>
          <a:prstGeom prst="rect">
            <a:avLst/>
          </a:prstGeom>
        </p:spPr>
      </p:pic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083F6621-3E86-60FC-4116-2E0C48F1E626}"/>
              </a:ext>
            </a:extLst>
          </p:cNvPr>
          <p:cNvSpPr/>
          <p:nvPr/>
        </p:nvSpPr>
        <p:spPr>
          <a:xfrm flipH="1">
            <a:off x="-1228570" y="589241"/>
            <a:ext cx="2948122" cy="31232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FC497F9F-7378-1A28-B41B-94ADE7DD2653}"/>
              </a:ext>
            </a:extLst>
          </p:cNvPr>
          <p:cNvSpPr/>
          <p:nvPr/>
        </p:nvSpPr>
        <p:spPr>
          <a:xfrm flipH="1">
            <a:off x="-908696" y="875488"/>
            <a:ext cx="1817391" cy="3123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4B3238BD-6E31-0726-7C74-B17C11ABAE6A}"/>
              </a:ext>
            </a:extLst>
          </p:cNvPr>
          <p:cNvSpPr/>
          <p:nvPr/>
        </p:nvSpPr>
        <p:spPr>
          <a:xfrm>
            <a:off x="1529148" y="57411"/>
            <a:ext cx="370703" cy="3535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60360FC3-1B36-8F5C-FD72-2F100E5AC325}"/>
              </a:ext>
            </a:extLst>
          </p:cNvPr>
          <p:cNvSpPr/>
          <p:nvPr/>
        </p:nvSpPr>
        <p:spPr>
          <a:xfrm flipH="1">
            <a:off x="10276105" y="6140842"/>
            <a:ext cx="2948122" cy="31232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1EC6B260-7C94-7836-ED61-7DC91FB36222}"/>
              </a:ext>
            </a:extLst>
          </p:cNvPr>
          <p:cNvSpPr/>
          <p:nvPr/>
        </p:nvSpPr>
        <p:spPr>
          <a:xfrm flipH="1">
            <a:off x="11026822" y="6446924"/>
            <a:ext cx="1817391" cy="3123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F410AEAC-755C-73C6-6DA4-E986D6668B37}"/>
              </a:ext>
            </a:extLst>
          </p:cNvPr>
          <p:cNvSpPr/>
          <p:nvPr/>
        </p:nvSpPr>
        <p:spPr>
          <a:xfrm>
            <a:off x="9530043" y="6405729"/>
            <a:ext cx="370703" cy="3535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520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49dd8653-174d-436d-8999-1f827691341e"/>
</p:tagLst>
</file>

<file path=ppt/theme/theme1.xml><?xml version="1.0" encoding="utf-8"?>
<a:theme xmlns:a="http://schemas.openxmlformats.org/drawingml/2006/main" name="Office Theme">
  <a:themeElements>
    <a:clrScheme name="Sho-Custom1">
      <a:dk1>
        <a:srgbClr val="231F20"/>
      </a:dk1>
      <a:lt1>
        <a:sysClr val="window" lastClr="FFFFFF"/>
      </a:lt1>
      <a:dk2>
        <a:srgbClr val="1E2631"/>
      </a:dk2>
      <a:lt2>
        <a:srgbClr val="E9DEDB"/>
      </a:lt2>
      <a:accent1>
        <a:srgbClr val="CD5727"/>
      </a:accent1>
      <a:accent2>
        <a:srgbClr val="B54923"/>
      </a:accent2>
      <a:accent3>
        <a:srgbClr val="933416"/>
      </a:accent3>
      <a:accent4>
        <a:srgbClr val="231F20"/>
      </a:accent4>
      <a:accent5>
        <a:srgbClr val="E9DEDB"/>
      </a:accent5>
      <a:accent6>
        <a:srgbClr val="1E2631"/>
      </a:accent6>
      <a:hlink>
        <a:srgbClr val="7F7F7F"/>
      </a:hlink>
      <a:folHlink>
        <a:srgbClr val="7F7F7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lank">
  <a:themeElements>
    <a:clrScheme name="Sho-RETRO">
      <a:dk1>
        <a:srgbClr val="231F20"/>
      </a:dk1>
      <a:lt1>
        <a:sysClr val="window" lastClr="FFFFFF"/>
      </a:lt1>
      <a:dk2>
        <a:srgbClr val="1E2631"/>
      </a:dk2>
      <a:lt2>
        <a:srgbClr val="E9DEDB"/>
      </a:lt2>
      <a:accent1>
        <a:srgbClr val="CD5727"/>
      </a:accent1>
      <a:accent2>
        <a:srgbClr val="B54923"/>
      </a:accent2>
      <a:accent3>
        <a:srgbClr val="933416"/>
      </a:accent3>
      <a:accent4>
        <a:srgbClr val="231F20"/>
      </a:accent4>
      <a:accent5>
        <a:srgbClr val="E9DEDB"/>
      </a:accent5>
      <a:accent6>
        <a:srgbClr val="1E2631"/>
      </a:accent6>
      <a:hlink>
        <a:srgbClr val="7F7F7F"/>
      </a:hlink>
      <a:folHlink>
        <a:srgbClr val="7F7F7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2868</TotalTime>
  <Words>984</Words>
  <Application>Microsoft Office PowerPoint</Application>
  <PresentationFormat>Широкоэкранный</PresentationFormat>
  <Paragraphs>155</Paragraphs>
  <Slides>28</Slides>
  <Notes>5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28</vt:i4>
      </vt:variant>
    </vt:vector>
  </HeadingPairs>
  <TitlesOfParts>
    <vt:vector size="41" baseType="lpstr">
      <vt:lpstr>맑은 고딕</vt:lpstr>
      <vt:lpstr>微软雅黑</vt:lpstr>
      <vt:lpstr>Arial</vt:lpstr>
      <vt:lpstr>Calibri</vt:lpstr>
      <vt:lpstr>Calibri Light</vt:lpstr>
      <vt:lpstr>Comic Sans MS</vt:lpstr>
      <vt:lpstr>等线</vt:lpstr>
      <vt:lpstr>Segoe Print</vt:lpstr>
      <vt:lpstr>Symbol</vt:lpstr>
      <vt:lpstr>Times New Roman</vt:lpstr>
      <vt:lpstr>Wingdings</vt:lpstr>
      <vt:lpstr>Office Theme</vt:lpstr>
      <vt:lpstr>1_Blank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RETRO - PowerPoint Template</dc:title>
  <dc:creator>Showeet.com</dc:creator>
  <dc:description>© Copyright Showeet.com</dc:description>
  <cp:lastModifiedBy>Шигапова Мария Андреевна</cp:lastModifiedBy>
  <cp:revision>6</cp:revision>
  <dcterms:created xsi:type="dcterms:W3CDTF">2016-12-16T23:28:33Z</dcterms:created>
  <dcterms:modified xsi:type="dcterms:W3CDTF">2022-11-01T10:02:51Z</dcterms:modified>
  <cp:category>Templates</cp:category>
</cp:coreProperties>
</file>