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B59C8-0383-4F85-98F2-38BFF6A37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876A5B-3469-41A2-8CD2-3ADEB9D91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DA855F-375C-437D-80DE-E4B58A5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403B92-1D80-45EF-97CB-D00C0CB3B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28F6EF-B907-4D3D-9519-5DF7EB0D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64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966D9-F234-45FA-8A63-D59764B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8981BA-E276-493B-9BB0-C6763C300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741976-709E-4B37-9DC1-4A8BB9470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56BE12-244F-4772-AF07-CBAA2CA1B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06241A-487C-46B6-92F6-4CCC8049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44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5D68B7-7B96-4503-A533-C1E3FAB91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AB073A-29E7-4B2D-99A9-C158F3ABB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D292D1-2D01-4DE2-AFD6-F92D4D7D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C7713D-1A2C-4804-93A6-CBAC35F7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1B7C17-478F-434F-A320-81680619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61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60691-31C2-4807-B300-84906AEB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0A3794-BF96-4B0F-9A79-28F432896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13B73B-FB65-44DA-95F1-7886DC2F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8A4A7B-3972-4DF5-92C3-6809DB45A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F0A7B1-925B-4FDF-9340-20FC9454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5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4DBFA-7934-4A0F-ADB2-5C1675DC6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482C24-6623-469D-8C01-A0A6E7AA5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653792-B535-470A-8261-0523FABAC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F014E9-5139-4209-95E5-172EDAB2C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39CDE4-3174-43DA-A54D-24FB66E3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14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4254A5-67B4-4244-92F2-CBE39F17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664C23-DDBA-48E6-B493-CC9CE99FA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4717CC-8E12-4154-A2CE-926D7729B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D3B758-31E1-47FC-B148-11547ACD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056287-B35B-4FB0-9B24-4B2E0832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73F0C8-E11E-4719-BC1B-D0CB67775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18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F285F-7B55-407B-AFAC-8418EAB8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1217A3-1ADF-48B5-B000-B48DC4306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D4B9BC-BA58-4D8A-9EFD-E335F5437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DB2408-F6E4-4FF6-A352-BD36471A7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B0CBFA-E251-48A7-9F60-B056C9BA3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A73C0A4-D631-4D01-8E2C-767EBFD4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2E67053-F21A-4F0E-AF89-973B420E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74F1E4-B297-4AD6-8730-4FF0F4A9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6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08728-2DB3-41B4-B711-D667707E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5FA8F1-FA39-499D-8823-C36D2D09C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631926-A908-432D-B412-A6CB545C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59D0C16-0E49-429B-A561-5E25328A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4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6DEA67-EF3E-4077-BCBB-FBC2A8FD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B905B4-8614-486F-BDC4-C17B3BBB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4E876-CB0C-4F4E-946C-D2A7F9A7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44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61ED9-205A-4F91-A9E6-56AA26A7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717955-D778-43C3-B831-FD193354A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4C7CAB-E4B3-4F84-B028-80397EE25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82A338-35CC-43E6-8668-6898AC11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435565-1FC5-4D38-A74A-21D1C48FA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6CF29D-351C-43DA-A004-9559D59A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58BF5-817B-40D9-8082-35DFEEA1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6493CA6-FFAD-4ADD-871D-767021A3F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BC0C21-6F49-49B2-9C8D-ABF314772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DCBB01-6B01-4740-8233-0434E75E8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A649D9-7C30-4A7F-AAC4-56ADC65E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1F1477-14D1-4911-991D-4C938C8B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69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D587C-7F9E-475B-A4BA-7F559F6FB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1F35E6-B4A8-423A-9CB3-AF809D7E0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FB3F20-CD0A-431A-A549-22415C6D2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6B6-E223-4871-AA19-249E4666A599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C86859-659F-4439-87E7-0FF5A6F28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066CF8-23EF-49CE-BD97-E6F28F0BE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050D8-E010-4404-A62F-DDF39E97B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14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6EF5090-FE03-A642-A252-49ADF1202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56EB0-8069-4220-A28D-52CC62B54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143" y="2010379"/>
            <a:ext cx="9361714" cy="2837241"/>
          </a:xfrm>
        </p:spPr>
        <p:txBody>
          <a:bodyPr>
            <a:noAutofit/>
          </a:bodyPr>
          <a:lstStyle/>
          <a:p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D1DF2C-8DCC-4A20-8FAD-49DF652E7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51" y="118124"/>
            <a:ext cx="2873897" cy="15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44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B7AD6D-6395-ED4C-AA1D-21021841D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0"/>
            <a:ext cx="12166600" cy="6858000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B2CE3A9-FB4E-4BFE-873E-87FFAD0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C29104-9DFA-2841-A32B-EAC8E679F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6417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Отдел рекламы</dc:creator>
  <cp:lastModifiedBy>Светлана Стравняк</cp:lastModifiedBy>
  <cp:revision>23</cp:revision>
  <dcterms:created xsi:type="dcterms:W3CDTF">2021-01-18T09:05:04Z</dcterms:created>
  <dcterms:modified xsi:type="dcterms:W3CDTF">2022-01-21T09:21:41Z</dcterms:modified>
</cp:coreProperties>
</file>