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238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D4B59C8-0383-4F85-98F2-38BFF6A371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6876A5B-3469-41A2-8CD2-3ADEB9D91F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BDA855F-375C-437D-80DE-E4B58A583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6B6-E223-4871-AA19-249E4666A599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9403B92-1D80-45EF-97CB-D00C0CB3B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128F6EF-B907-4D3D-9519-5DF7EB0DA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050D8-E010-4404-A62F-DDF39E97B4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8645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F966D9-F234-45FA-8A63-D59764B4D5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C8981BA-E276-493B-9BB0-C6763C300D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2741976-709E-4B37-9DC1-4A8BB94704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6B6-E223-4871-AA19-249E4666A599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756BE12-244F-4772-AF07-CBAA2CA1BF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D06241A-487C-46B6-92F6-4CCC8049D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050D8-E010-4404-A62F-DDF39E97B4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6442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975D68B7-7B96-4503-A533-C1E3FAB911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2AB073A-29E7-4B2D-99A9-C158F3ABB5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0D292D1-2D01-4DE2-AFD6-F92D4D7D21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6B6-E223-4871-AA19-249E4666A599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6C7713D-1A2C-4804-93A6-CBAC35F71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E1B7C17-478F-434F-A320-816806197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050D8-E010-4404-A62F-DDF39E97B4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9611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F60691-31C2-4807-B300-84906AEB2C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10A3794-BF96-4B0F-9A79-28F4328967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D13B73B-FB65-44DA-95F1-7886DC2F2E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6B6-E223-4871-AA19-249E4666A599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68A4A7B-3972-4DF5-92C3-6809DB45A6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4F0A7B1-925B-4FDF-9340-20FC94544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050D8-E010-4404-A62F-DDF39E97B4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9254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94DBFA-7934-4A0F-ADB2-5C1675DC66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7482C24-6623-469D-8C01-A0A6E7AA5F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C653792-B535-470A-8261-0523FABAC8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6B6-E223-4871-AA19-249E4666A599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FF014E9-5139-4209-95E5-172EDAB2CC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539CDE4-3174-43DA-A54D-24FB66E34D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050D8-E010-4404-A62F-DDF39E97B4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3143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4254A5-67B4-4244-92F2-CBE39F173F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B664C23-DDBA-48E6-B493-CC9CE99FAD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54717CC-8E12-4154-A2CE-926D7729BC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6D3B758-31E1-47FC-B148-11547ACD16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6B6-E223-4871-AA19-249E4666A599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3056287-B35B-4FB0-9B24-4B2E0832F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973F0C8-E11E-4719-BC1B-D0CB677758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050D8-E010-4404-A62F-DDF39E97B4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1187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9F285F-7B55-407B-AFAC-8418EAB812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A1217A3-1ADF-48B5-B000-B48DC43068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2D4B9BC-BA58-4D8A-9EFD-E335F5437C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9DB2408-F6E4-4FF6-A352-BD36471A79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BDB0CBFA-E251-48A7-9F60-B056C9BA39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A73C0A4-D631-4D01-8E2C-767EBFD44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6B6-E223-4871-AA19-249E4666A599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02E67053-F21A-4F0E-AF89-973B420E88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6174F1E4-B297-4AD6-8730-4FF0F4A955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050D8-E010-4404-A62F-DDF39E97B4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162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A308728-2DB3-41B4-B711-D667707EF9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6D5FA8F1-FA39-499D-8823-C36D2D09C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6B6-E223-4871-AA19-249E4666A599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8631926-A908-432D-B412-A6CB545C8A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59D0C16-0E49-429B-A561-5E25328AFE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050D8-E010-4404-A62F-DDF39E97B4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3149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206DEA67-EF3E-4077-BCBB-FBC2A8FD79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6B6-E223-4871-AA19-249E4666A599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9B905B4-8614-486F-BDC4-C17B3BBBEE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7F4E876-CB0C-4F4E-946C-D2A7F9A77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050D8-E010-4404-A62F-DDF39E97B4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6445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E61ED9-205A-4F91-A9E6-56AA26A7EC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9717955-D778-43C3-B831-FD193354A7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34C7CAB-E4B3-4F84-B028-80397EE25A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C82A338-35CC-43E6-8668-6898AC119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6B6-E223-4871-AA19-249E4666A599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7435565-1FC5-4D38-A74A-21D1C48FAB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86CF29D-351C-43DA-A004-9559D59A8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050D8-E010-4404-A62F-DDF39E97B4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0331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458BF5-817B-40D9-8082-35DFEEA193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E6493CA6-FFAD-4ADD-871D-767021A3F1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9BC0C21-6F49-49B2-9C8D-ABF314772C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4DCBB01-6B01-4740-8233-0434E75E8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6B6-E223-4871-AA19-249E4666A599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AA649D9-7C30-4A7F-AAC4-56ADC65EF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51F1477-14D1-4911-991D-4C938C8BF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050D8-E010-4404-A62F-DDF39E97B4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4691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ED587C-7F9E-475B-A4BA-7F559F6FB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71F35E6-B4A8-423A-9CB3-AF809D7E05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3FB3F20-CD0A-431A-A549-22415C6D2D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CF96B6-E223-4871-AA19-249E4666A599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1C86859-659F-4439-87E7-0FF5A6F283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8066CF8-23EF-49CE-BD97-E6F28F0BEC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0050D8-E010-4404-A62F-DDF39E97B4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0147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6EF5090-FE03-A642-A252-49ADF12021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9756EB0-8069-4220-A28D-52CC62B54F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15143" y="2010379"/>
            <a:ext cx="9361714" cy="2837241"/>
          </a:xfrm>
        </p:spPr>
        <p:txBody>
          <a:bodyPr>
            <a:noAutofit/>
          </a:bodyPr>
          <a:lstStyle/>
          <a:p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9D1DF2C-8DCC-4A20-8FAD-49DF652E76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9051" y="118124"/>
            <a:ext cx="2873897" cy="1542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94450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BB7AD6D-6395-ED4C-AA1D-21021841D7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00" y="0"/>
            <a:ext cx="12166600" cy="6858000"/>
          </a:xfrm>
          <a:prstGeom prst="rect">
            <a:avLst/>
          </a:prstGeom>
        </p:spPr>
      </p:pic>
      <p:sp>
        <p:nvSpPr>
          <p:cNvPr id="7" name="Заголовок 6">
            <a:extLst>
              <a:ext uri="{FF2B5EF4-FFF2-40B4-BE49-F238E27FC236}">
                <a16:creationId xmlns:a16="http://schemas.microsoft.com/office/drawing/2014/main" id="{3B2CE3A9-FB4E-4BFE-873E-87FFAD0A06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2C29104-9DFA-2841-A32B-EAC8E679FF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364172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</TotalTime>
  <Words>0</Words>
  <Application>Microsoft Office PowerPoint</Application>
  <PresentationFormat>Широкоэкранный</PresentationFormat>
  <Paragraphs>0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Tahoma</vt:lpstr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ЗАГОЛОВОК</dc:title>
  <dc:creator>Отдел рекламы</dc:creator>
  <cp:lastModifiedBy>Светлана Стравняк</cp:lastModifiedBy>
  <cp:revision>23</cp:revision>
  <dcterms:created xsi:type="dcterms:W3CDTF">2021-01-18T09:05:04Z</dcterms:created>
  <dcterms:modified xsi:type="dcterms:W3CDTF">2022-01-21T09:21:41Z</dcterms:modified>
</cp:coreProperties>
</file>