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4"/>
  </p:sldMasterIdLst>
  <p:notesMasterIdLst>
    <p:notesMasterId r:id="rId18"/>
  </p:notesMasterIdLst>
  <p:handoutMasterIdLst>
    <p:handoutMasterId r:id="rId19"/>
  </p:handoutMasterIdLst>
  <p:sldIdLst>
    <p:sldId id="320" r:id="rId5"/>
    <p:sldId id="322" r:id="rId6"/>
    <p:sldId id="333" r:id="rId7"/>
    <p:sldId id="338" r:id="rId8"/>
    <p:sldId id="342" r:id="rId9"/>
    <p:sldId id="337" r:id="rId10"/>
    <p:sldId id="339" r:id="rId11"/>
    <p:sldId id="340" r:id="rId12"/>
    <p:sldId id="341" r:id="rId13"/>
    <p:sldId id="329" r:id="rId14"/>
    <p:sldId id="334" r:id="rId15"/>
    <p:sldId id="335" r:id="rId16"/>
    <p:sldId id="336" r:id="rId17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D230F3-CF80-4859-8CE7-A43EE81993B5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5" autoAdjust="0"/>
    <p:restoredTop sz="95953"/>
  </p:normalViewPr>
  <p:slideViewPr>
    <p:cSldViewPr snapToGrid="0">
      <p:cViewPr varScale="1">
        <p:scale>
          <a:sx n="62" d="100"/>
          <a:sy n="62" d="100"/>
        </p:scale>
        <p:origin x="10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6" d="100"/>
          <a:sy n="106" d="100"/>
        </p:scale>
        <p:origin x="4134" y="1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63D8686-C1FD-1319-FDB6-CEBC01DA3E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769D44-E857-9941-FF9E-1EF1DF1976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B0B5EA4C-4271-4181-9333-9C0297886D70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E5874B-5C3B-BC5C-236A-486D10C6DA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32740F-6F7D-F4F0-53BD-7BB585DCD7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948B5327-8DC1-4295-905D-FC97B0D39C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667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F8B987B-6643-43AA-9B56-509B80CCD0F3}" type="datetimeFigureOut">
              <a:rPr lang="ru-RU" smtClean="0"/>
              <a:t>13.09.2026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DC0D42F3-CDD5-4B19-B3DB-7C5223465A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C0D42F3-CDD5-4B19-B3DB-7C5223465AF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36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C0D42F3-CDD5-4B19-B3DB-7C5223465AF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545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DC0D42F3-CDD5-4B19-B3DB-7C5223465AF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0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A87D9900-95AD-EC4F-B7E1-959F05210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/>
          <a:stretch>
            <a:fillRect/>
          </a:stretch>
        </p:blipFill>
        <p:spPr>
          <a:xfrm>
            <a:off x="999081" y="2"/>
            <a:ext cx="4389120" cy="2194559"/>
          </a:xfrm>
          <a:custGeom>
            <a:avLst/>
            <a:gdLst>
              <a:gd name="connsiteX0" fmla="*/ 0 w 4389120"/>
              <a:gd name="connsiteY0" fmla="*/ 0 h 2194559"/>
              <a:gd name="connsiteX1" fmla="*/ 4389120 w 4389120"/>
              <a:gd name="connsiteY1" fmla="*/ 0 h 2194559"/>
              <a:gd name="connsiteX2" fmla="*/ 4389120 w 4389120"/>
              <a:gd name="connsiteY2" fmla="*/ 2194559 h 2194559"/>
              <a:gd name="connsiteX3" fmla="*/ 0 w 43891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120" h="2194559">
                <a:moveTo>
                  <a:pt x="0" y="0"/>
                </a:moveTo>
                <a:lnTo>
                  <a:pt x="4389120" y="0"/>
                </a:lnTo>
                <a:lnTo>
                  <a:pt x="43891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F600C6AD-400C-F5F8-0A07-09147BFB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7924"/>
          <a:stretch>
            <a:fillRect/>
          </a:stretch>
        </p:blipFill>
        <p:spPr>
          <a:xfrm>
            <a:off x="0" y="191268"/>
            <a:ext cx="2916372" cy="4389120"/>
          </a:xfrm>
          <a:custGeom>
            <a:avLst/>
            <a:gdLst>
              <a:gd name="connsiteX0" fmla="*/ 0 w 2916372"/>
              <a:gd name="connsiteY0" fmla="*/ 0 h 4389120"/>
              <a:gd name="connsiteX1" fmla="*/ 2916372 w 2916372"/>
              <a:gd name="connsiteY1" fmla="*/ 0 h 4389120"/>
              <a:gd name="connsiteX2" fmla="*/ 2916372 w 2916372"/>
              <a:gd name="connsiteY2" fmla="*/ 4389120 h 4389120"/>
              <a:gd name="connsiteX3" fmla="*/ 0 w 2916372"/>
              <a:gd name="connsiteY3" fmla="*/ 4389120 h 438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372" h="4389120">
                <a:moveTo>
                  <a:pt x="0" y="0"/>
                </a:moveTo>
                <a:lnTo>
                  <a:pt x="2916372" y="0"/>
                </a:lnTo>
                <a:lnTo>
                  <a:pt x="2916372" y="4389120"/>
                </a:lnTo>
                <a:lnTo>
                  <a:pt x="0" y="4389120"/>
                </a:lnTo>
                <a:close/>
              </a:path>
            </a:pathLst>
          </a:custGeom>
        </p:spPr>
      </p:pic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3301EBB8-0583-30D5-D5C9-6064F992C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529" b="23302"/>
          <a:stretch>
            <a:fillRect/>
          </a:stretch>
        </p:blipFill>
        <p:spPr>
          <a:xfrm>
            <a:off x="0" y="3632200"/>
            <a:ext cx="3839210" cy="3261166"/>
          </a:xfrm>
          <a:custGeom>
            <a:avLst/>
            <a:gdLst>
              <a:gd name="connsiteX0" fmla="*/ 0 w 3839210"/>
              <a:gd name="connsiteY0" fmla="*/ 0 h 3261166"/>
              <a:gd name="connsiteX1" fmla="*/ 3839210 w 3839210"/>
              <a:gd name="connsiteY1" fmla="*/ 0 h 3261166"/>
              <a:gd name="connsiteX2" fmla="*/ 3839210 w 3839210"/>
              <a:gd name="connsiteY2" fmla="*/ 3261166 h 3261166"/>
              <a:gd name="connsiteX3" fmla="*/ 0 w 3839210"/>
              <a:gd name="connsiteY3" fmla="*/ 3261166 h 326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9210" h="3261166">
                <a:moveTo>
                  <a:pt x="0" y="0"/>
                </a:moveTo>
                <a:lnTo>
                  <a:pt x="3839210" y="0"/>
                </a:lnTo>
                <a:lnTo>
                  <a:pt x="3839210" y="3261166"/>
                </a:lnTo>
                <a:lnTo>
                  <a:pt x="0" y="3261166"/>
                </a:lnTo>
                <a:close/>
              </a:path>
            </a:pathLst>
          </a:custGeom>
        </p:spPr>
      </p:pic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4E425898-E19E-D66B-9FE6-55FE52BAB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783E0-630B-D6BD-1914-F6A39C573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0801" y="1140460"/>
            <a:ext cx="8001256" cy="5166360"/>
          </a:xfrm>
        </p:spPr>
        <p:txBody>
          <a:bodyPr rtlCol="0" anchor="ctr"/>
          <a:lstStyle>
            <a:lvl1pPr>
              <a:lnSpc>
                <a:spcPct val="75000"/>
              </a:lnSpc>
              <a:spcBef>
                <a:spcPts val="600"/>
              </a:spcBef>
              <a:spcAft>
                <a:spcPts val="1200"/>
              </a:spcAft>
              <a:defRPr lang="ru-RU" sz="720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1095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 дня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5011113" cy="5048974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70317" y="1091885"/>
            <a:ext cx="5130734" cy="5048973"/>
          </a:xfrm>
        </p:spPr>
        <p:txBody>
          <a:bodyPr rtlCol="0">
            <a:normAutofit/>
          </a:bodyPr>
          <a:lstStyle>
            <a:lvl1pPr marL="457200" indent="-4572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lang="ru-RU" sz="2800" b="0"/>
            </a:lvl1pPr>
            <a:lvl2pPr marL="8001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lang="ru-RU" sz="2400" b="0"/>
            </a:lvl2pPr>
            <a:lvl3pPr marL="12573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lang="ru-RU" sz="2000" b="0"/>
            </a:lvl3pPr>
            <a:lvl4pPr marL="17145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lang="ru-RU" sz="1800" b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lang="ru-RU" sz="16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10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ведение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7472374" cy="1913892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66723" y="3152220"/>
            <a:ext cx="6977077" cy="3264017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lang="ru-RU" sz="2800" b="0"/>
            </a:lvl1pPr>
            <a:lvl2pPr marL="4572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lang="ru-RU" sz="2400" b="0"/>
            </a:lvl2pPr>
            <a:lvl3pPr marL="9144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lang="ru-RU" sz="2000" b="0"/>
            </a:lvl3pPr>
            <a:lvl4pPr marL="13716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lang="ru-RU" sz="1800" b="0"/>
            </a:lvl4pPr>
            <a:lvl5pPr marL="18288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lang="ru-RU" sz="16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id="{7CD50F62-7F43-2FBB-55E3-23F6293970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39100" y="1096963"/>
            <a:ext cx="4152900" cy="5761037"/>
          </a:xfrm>
        </p:spPr>
        <p:txBody>
          <a:bodyPr rtlCol="0"/>
          <a:lstStyle>
            <a:lvl1pPr algn="ctr"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43464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318A9A4E-F149-44F8-9FAE-8ABA2BD26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/>
          <a:stretch>
            <a:fillRect/>
          </a:stretch>
        </p:blipFill>
        <p:spPr>
          <a:xfrm flipV="1">
            <a:off x="1881504" y="4663441"/>
            <a:ext cx="4389120" cy="2194559"/>
          </a:xfrm>
          <a:custGeom>
            <a:avLst/>
            <a:gdLst>
              <a:gd name="connsiteX0" fmla="*/ 0 w 4389120"/>
              <a:gd name="connsiteY0" fmla="*/ 0 h 2194559"/>
              <a:gd name="connsiteX1" fmla="*/ 4389120 w 4389120"/>
              <a:gd name="connsiteY1" fmla="*/ 0 h 2194559"/>
              <a:gd name="connsiteX2" fmla="*/ 4389120 w 4389120"/>
              <a:gd name="connsiteY2" fmla="*/ 2194559 h 2194559"/>
              <a:gd name="connsiteX3" fmla="*/ 0 w 43891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120" h="2194559">
                <a:moveTo>
                  <a:pt x="0" y="0"/>
                </a:moveTo>
                <a:lnTo>
                  <a:pt x="4389120" y="0"/>
                </a:lnTo>
                <a:lnTo>
                  <a:pt x="43891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444170C3-9FB6-324B-DD88-972B181F5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956" r="-1"/>
          <a:stretch/>
        </p:blipFill>
        <p:spPr>
          <a:xfrm flipH="1">
            <a:off x="10185174" y="1234440"/>
            <a:ext cx="2024907" cy="4389120"/>
          </a:xfrm>
          <a:custGeom>
            <a:avLst/>
            <a:gdLst>
              <a:gd name="connsiteX0" fmla="*/ 0 w 2916372"/>
              <a:gd name="connsiteY0" fmla="*/ 0 h 4389120"/>
              <a:gd name="connsiteX1" fmla="*/ 2916372 w 2916372"/>
              <a:gd name="connsiteY1" fmla="*/ 0 h 4389120"/>
              <a:gd name="connsiteX2" fmla="*/ 2916372 w 2916372"/>
              <a:gd name="connsiteY2" fmla="*/ 4389120 h 4389120"/>
              <a:gd name="connsiteX3" fmla="*/ 0 w 2916372"/>
              <a:gd name="connsiteY3" fmla="*/ 4389120 h 438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372" h="4389120">
                <a:moveTo>
                  <a:pt x="0" y="0"/>
                </a:moveTo>
                <a:lnTo>
                  <a:pt x="2916372" y="0"/>
                </a:lnTo>
                <a:lnTo>
                  <a:pt x="2916372" y="4389120"/>
                </a:lnTo>
                <a:lnTo>
                  <a:pt x="0" y="4389120"/>
                </a:lnTo>
                <a:close/>
              </a:path>
            </a:pathLst>
          </a:custGeom>
        </p:spPr>
      </p:pic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91091CD0-1D83-5BBE-A26C-2D7EAF858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529" t="-1" b="51667"/>
          <a:stretch/>
        </p:blipFill>
        <p:spPr>
          <a:xfrm flipV="1">
            <a:off x="0" y="-1"/>
            <a:ext cx="3839210" cy="2055127"/>
          </a:xfrm>
          <a:custGeom>
            <a:avLst/>
            <a:gdLst>
              <a:gd name="connsiteX0" fmla="*/ 0 w 3839210"/>
              <a:gd name="connsiteY0" fmla="*/ 0 h 3261166"/>
              <a:gd name="connsiteX1" fmla="*/ 3839210 w 3839210"/>
              <a:gd name="connsiteY1" fmla="*/ 0 h 3261166"/>
              <a:gd name="connsiteX2" fmla="*/ 3839210 w 3839210"/>
              <a:gd name="connsiteY2" fmla="*/ 3261166 h 3261166"/>
              <a:gd name="connsiteX3" fmla="*/ 0 w 3839210"/>
              <a:gd name="connsiteY3" fmla="*/ 3261166 h 326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9210" h="3261166">
                <a:moveTo>
                  <a:pt x="0" y="0"/>
                </a:moveTo>
                <a:lnTo>
                  <a:pt x="3839210" y="0"/>
                </a:lnTo>
                <a:lnTo>
                  <a:pt x="3839210" y="3261166"/>
                </a:lnTo>
                <a:lnTo>
                  <a:pt x="0" y="3261166"/>
                </a:lnTo>
                <a:close/>
              </a:path>
            </a:pathLst>
          </a:cu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5" y="1097237"/>
            <a:ext cx="11076631" cy="2885630"/>
          </a:xfrm>
        </p:spPr>
        <p:txBody>
          <a:bodyPr lIns="0" rIns="0" rtlCol="0"/>
          <a:lstStyle>
            <a:lvl1pPr>
              <a:defRPr lang="ru-RU" sz="72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05300" y="4059067"/>
            <a:ext cx="7338056" cy="269225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lang="ru-RU" sz="2800" b="0"/>
            </a:lvl1pPr>
            <a:lvl2pPr marL="457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lang="ru-RU" sz="2400" b="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lang="ru-RU" sz="2000" b="0"/>
            </a:lvl3pPr>
            <a:lvl4pPr marL="1371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lang="ru-RU" sz="1800" b="0"/>
            </a:lvl4pPr>
            <a:lvl5pPr marL="1828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lang="ru-RU" sz="16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5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+ объект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5011113" cy="5048974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70316" y="1091885"/>
            <a:ext cx="5273043" cy="5056747"/>
          </a:xfrm>
        </p:spPr>
        <p:txBody>
          <a:bodyPr rtlCol="0">
            <a:normAutofit/>
          </a:bodyPr>
          <a:lstStyle>
            <a:lvl1pPr marL="347472" indent="-347472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800" b="0"/>
            </a:lvl1pPr>
            <a:lvl2pPr marL="8001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400" b="0"/>
            </a:lvl2pPr>
            <a:lvl3pPr marL="12573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3pPr>
            <a:lvl4pPr marL="17145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800" b="0"/>
            </a:lvl4pPr>
            <a:lvl5pPr marL="21145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6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311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65" y="3870960"/>
            <a:ext cx="11533835" cy="2941320"/>
          </a:xfrm>
        </p:spPr>
        <p:txBody>
          <a:bodyPr lIns="0" tIns="0" rIns="0" bIns="0" rtlCol="0" anchor="ctr"/>
          <a:lstStyle>
            <a:lvl1pPr>
              <a:lnSpc>
                <a:spcPct val="75000"/>
              </a:lnSpc>
              <a:spcBef>
                <a:spcPts val="1000"/>
              </a:spcBef>
              <a:spcAft>
                <a:spcPts val="600"/>
              </a:spcAft>
              <a:defRPr lang="ru-RU" sz="7200" spc="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7C506222-0BCA-9701-399C-0CF92FA231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112500" cy="3771900"/>
          </a:xfrm>
        </p:spPr>
        <p:txBody>
          <a:bodyPr rtlCol="0"/>
          <a:lstStyle>
            <a:lvl1pPr algn="ctr"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9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+ содержимое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1F0DABCC-5F7F-4B44-B780-46F5D46079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433638"/>
            <a:ext cx="5821363" cy="3967162"/>
          </a:xfrm>
        </p:spPr>
        <p:txBody>
          <a:bodyPr rtlCol="0"/>
          <a:lstStyle>
            <a:lvl1pPr algn="ctr">
              <a:defRPr lang="ru-RU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57926" y="2433005"/>
            <a:ext cx="5303523" cy="3967795"/>
          </a:xfrm>
        </p:spPr>
        <p:txBody>
          <a:bodyPr rtlCol="0">
            <a:normAutofit/>
          </a:bodyPr>
          <a:lstStyle>
            <a:lvl1pPr marL="347472" indent="-347472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1pPr>
            <a:lvl2pPr marL="8001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800" b="0"/>
            </a:lvl2pPr>
            <a:lvl3pPr marL="12573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600" b="0"/>
            </a:lvl3pPr>
            <a:lvl4pPr marL="17145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400" b="0"/>
            </a:lvl4pPr>
            <a:lvl5pPr marL="21145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2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1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6726" y="2392441"/>
            <a:ext cx="5303523" cy="3967795"/>
          </a:xfrm>
        </p:spPr>
        <p:txBody>
          <a:bodyPr rtlCol="0">
            <a:normAutofit/>
          </a:bodyPr>
          <a:lstStyle>
            <a:lvl1pPr marL="347472" indent="-347472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1pPr>
            <a:lvl2pPr marL="8001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800" b="0"/>
            </a:lvl2pPr>
            <a:lvl3pPr marL="12573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600" b="0"/>
            </a:lvl3pPr>
            <a:lvl4pPr marL="17145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400" b="0"/>
            </a:lvl4pPr>
            <a:lvl5pPr marL="2114550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2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67472" y="2392441"/>
            <a:ext cx="5303523" cy="3967795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lang="ru-RU" sz="2000" b="0"/>
            </a:lvl1pPr>
            <a:lvl2pPr marL="34747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2pPr>
            <a:lvl3pPr marL="71323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3pPr>
            <a:lvl4pPr marL="107899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4pPr>
            <a:lvl5pPr marL="1837944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4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элемента содержимого 1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51487" y="2392441"/>
            <a:ext cx="3456633" cy="3967795"/>
          </a:xfrm>
        </p:spPr>
        <p:txBody>
          <a:bodyPr rtlCol="0"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8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6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4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2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01538" y="2392441"/>
            <a:ext cx="6969458" cy="3967795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lang="ru-RU" sz="2000" b="0"/>
            </a:lvl1pPr>
            <a:lvl2pPr marL="34747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2pPr>
            <a:lvl3pPr marL="71323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3pPr>
            <a:lvl4pPr marL="107899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4pPr>
            <a:lvl5pPr marL="1837944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2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имое + таблица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94358" y="2417765"/>
            <a:ext cx="6680202" cy="3967795"/>
          </a:xfrm>
        </p:spPr>
        <p:txBody>
          <a:bodyPr lIns="45720" rtlCol="0"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1pPr>
            <a:lvl2pPr marL="740664" indent="-283464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Местозаполнитель таблицы 6">
            <a:extLst>
              <a:ext uri="{FF2B5EF4-FFF2-40B4-BE49-F238E27FC236}">
                <a16:creationId xmlns:a16="http://schemas.microsoft.com/office/drawing/2014/main" id="{8B30A748-E024-5BE9-6F18-C8904170762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7823200" y="2417763"/>
            <a:ext cx="3838248" cy="396779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2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аблица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Местозаполнитель таблицы 6">
            <a:extLst>
              <a:ext uri="{FF2B5EF4-FFF2-40B4-BE49-F238E27FC236}">
                <a16:creationId xmlns:a16="http://schemas.microsoft.com/office/drawing/2014/main" id="{8B30A748-E024-5BE9-6F18-C8904170762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66724" y="2417763"/>
            <a:ext cx="11094724" cy="3967794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87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 элемента содержимого 2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 rtlCol="0"/>
          <a:lstStyle>
            <a:lvl1pPr>
              <a:defRPr lang="ru-RU" sz="4400" spc="-150" baseline="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3200" b="1" i="0">
                <a:solidFill>
                  <a:schemeClr val="bg1"/>
                </a:solidFill>
                <a:latin typeface="+mn-cs"/>
                <a:cs typeface="+mn-cs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Объект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51487" y="2392441"/>
            <a:ext cx="6977073" cy="3967795"/>
          </a:xfrm>
        </p:spPr>
        <p:txBody>
          <a:bodyPr rtlCol="0"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8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6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4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12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005773" y="2392440"/>
            <a:ext cx="3655675" cy="3967795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lang="ru-RU" sz="2000" b="0"/>
            </a:lvl1pPr>
            <a:lvl2pPr marL="34747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2pPr>
            <a:lvl3pPr marL="71323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3pPr>
            <a:lvl4pPr marL="107899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4pPr>
            <a:lvl5pPr marL="1837944" indent="-28575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lang="ru-RU" sz="20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73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ение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id="{619982B1-35C2-DE4A-CC6C-C7EF3864F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pic>
        <p:nvPicPr>
          <p:cNvPr id="3" name="Графический объект 2">
            <a:extLst>
              <a:ext uri="{FF2B5EF4-FFF2-40B4-BE49-F238E27FC236}">
                <a16:creationId xmlns:a16="http://schemas.microsoft.com/office/drawing/2014/main" id="{11330D7F-AB80-0985-7B65-80D66CC84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1653" b="49194"/>
          <a:stretch>
            <a:fillRect/>
          </a:stretch>
        </p:blipFill>
        <p:spPr>
          <a:xfrm>
            <a:off x="10095411" y="4663440"/>
            <a:ext cx="2121988" cy="2229926"/>
          </a:xfrm>
          <a:custGeom>
            <a:avLst/>
            <a:gdLst>
              <a:gd name="connsiteX0" fmla="*/ 0 w 2121988"/>
              <a:gd name="connsiteY0" fmla="*/ 0 h 2229926"/>
              <a:gd name="connsiteX1" fmla="*/ 2121988 w 2121988"/>
              <a:gd name="connsiteY1" fmla="*/ 0 h 2229926"/>
              <a:gd name="connsiteX2" fmla="*/ 2121988 w 2121988"/>
              <a:gd name="connsiteY2" fmla="*/ 2229926 h 2229926"/>
              <a:gd name="connsiteX3" fmla="*/ 0 w 2121988"/>
              <a:gd name="connsiteY3" fmla="*/ 2229926 h 222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88" h="2229926">
                <a:moveTo>
                  <a:pt x="0" y="0"/>
                </a:moveTo>
                <a:lnTo>
                  <a:pt x="2121988" y="0"/>
                </a:lnTo>
                <a:lnTo>
                  <a:pt x="2121988" y="2229926"/>
                </a:lnTo>
                <a:lnTo>
                  <a:pt x="0" y="2229926"/>
                </a:lnTo>
                <a:close/>
              </a:path>
            </a:pathLst>
          </a:custGeom>
        </p:spPr>
      </p:pic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355AA66F-C4B1-E34A-8E6B-F893310B2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50000"/>
          <a:stretch>
            <a:fillRect/>
          </a:stretch>
        </p:blipFill>
        <p:spPr>
          <a:xfrm>
            <a:off x="6228080" y="2"/>
            <a:ext cx="4046220" cy="2194559"/>
          </a:xfrm>
          <a:custGeom>
            <a:avLst/>
            <a:gdLst>
              <a:gd name="connsiteX0" fmla="*/ 0 w 4046220"/>
              <a:gd name="connsiteY0" fmla="*/ 0 h 2194559"/>
              <a:gd name="connsiteX1" fmla="*/ 4046220 w 4046220"/>
              <a:gd name="connsiteY1" fmla="*/ 0 h 2194559"/>
              <a:gd name="connsiteX2" fmla="*/ 4046220 w 4046220"/>
              <a:gd name="connsiteY2" fmla="*/ 2194559 h 2194559"/>
              <a:gd name="connsiteX3" fmla="*/ 0 w 40462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220" h="2194559">
                <a:moveTo>
                  <a:pt x="0" y="0"/>
                </a:moveTo>
                <a:lnTo>
                  <a:pt x="4046220" y="0"/>
                </a:lnTo>
                <a:lnTo>
                  <a:pt x="40462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55700ADD-BC9D-410F-D6AC-1D0E4F104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0000" b="30164"/>
          <a:stretch>
            <a:fillRect/>
          </a:stretch>
        </p:blipFill>
        <p:spPr>
          <a:xfrm>
            <a:off x="0" y="3923964"/>
            <a:ext cx="2194560" cy="2969402"/>
          </a:xfrm>
          <a:custGeom>
            <a:avLst/>
            <a:gdLst>
              <a:gd name="connsiteX0" fmla="*/ 0 w 2194560"/>
              <a:gd name="connsiteY0" fmla="*/ 0 h 2969402"/>
              <a:gd name="connsiteX1" fmla="*/ 2194560 w 2194560"/>
              <a:gd name="connsiteY1" fmla="*/ 0 h 2969402"/>
              <a:gd name="connsiteX2" fmla="*/ 2194560 w 2194560"/>
              <a:gd name="connsiteY2" fmla="*/ 2969402 h 2969402"/>
              <a:gd name="connsiteX3" fmla="*/ 0 w 2194560"/>
              <a:gd name="connsiteY3" fmla="*/ 2969402 h 29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560" h="2969402">
                <a:moveTo>
                  <a:pt x="0" y="0"/>
                </a:moveTo>
                <a:lnTo>
                  <a:pt x="2194560" y="0"/>
                </a:lnTo>
                <a:lnTo>
                  <a:pt x="2194560" y="2969402"/>
                </a:lnTo>
                <a:lnTo>
                  <a:pt x="0" y="2969402"/>
                </a:lnTo>
                <a:close/>
              </a:path>
            </a:pathLst>
          </a:cu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F9091067-F6AB-B1C8-2F06-423B82E6E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807" y="1049447"/>
            <a:ext cx="5910270" cy="5094386"/>
          </a:xfrm>
        </p:spPr>
        <p:txBody>
          <a:bodyPr rIns="0" rtlCol="0" anchor="ctr"/>
          <a:lstStyle>
            <a:lvl1pPr>
              <a:defRPr lang="ru-RU" sz="7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6D4F7BB3-A204-D529-DD36-39D4311F354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55077" y="1049447"/>
            <a:ext cx="4922837" cy="5094386"/>
          </a:xfrm>
        </p:spPr>
        <p:txBody>
          <a:bodyPr rtlCol="0" anchor="ctr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defRPr lang="ru-RU" sz="2800" b="0"/>
            </a:lvl1pPr>
            <a:lvl2pPr>
              <a:lnSpc>
                <a:spcPct val="100000"/>
              </a:lnSpc>
              <a:spcBef>
                <a:spcPts val="1000"/>
              </a:spcBef>
              <a:defRPr lang="ru-RU" sz="2400" b="0"/>
            </a:lvl2pPr>
            <a:lvl3pPr>
              <a:lnSpc>
                <a:spcPct val="100000"/>
              </a:lnSpc>
              <a:spcBef>
                <a:spcPts val="1000"/>
              </a:spcBef>
              <a:defRPr lang="ru-RU" sz="2000" b="0"/>
            </a:lvl3pPr>
            <a:lvl4pPr>
              <a:lnSpc>
                <a:spcPct val="100000"/>
              </a:lnSpc>
              <a:spcBef>
                <a:spcPts val="1000"/>
              </a:spcBef>
              <a:defRPr lang="ru-RU" sz="1800" b="0"/>
            </a:lvl4pPr>
            <a:lvl5pPr>
              <a:lnSpc>
                <a:spcPct val="100000"/>
              </a:lnSpc>
              <a:spcBef>
                <a:spcPts val="1000"/>
              </a:spcBef>
              <a:defRPr lang="ru-RU" sz="1600" b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8433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806" y="1432518"/>
            <a:ext cx="7958331" cy="2237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11808" y="3696004"/>
            <a:ext cx="7796540" cy="237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D88E8CDA-4B53-1285-4909-D3A5FB6B36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3671" y="459077"/>
            <a:ext cx="2267211" cy="480363"/>
          </a:xfrm>
          <a:prstGeom prst="rect">
            <a:avLst/>
          </a:prstGeom>
        </p:spPr>
        <p:txBody>
          <a:bodyPr vert="horz" lIns="0" tIns="0" rIns="91440" bIns="18288" rtlCol="0" anchor="ctr"/>
          <a:lstStyle>
            <a:lvl1pPr algn="l">
              <a:defRPr lang="ru-RU" sz="1200" b="1" i="0">
                <a:solidFill>
                  <a:schemeClr val="bg1"/>
                </a:solidFill>
                <a:latin typeface="Arial" panose="020B0502040204020203" pitchFamily="34" charset="0"/>
                <a:cs typeface="Arial" panose="020B0502040204020203" pitchFamily="34" charset="0"/>
              </a:defRPr>
            </a:lvl1pPr>
          </a:lstStyle>
          <a:p>
            <a:pPr rtl="0"/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100A2341-0273-5256-69F5-7D63AFB93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9025" y="459081"/>
            <a:ext cx="789138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ru-RU" sz="4000" b="1" i="0">
                <a:solidFill>
                  <a:schemeClr val="bg1"/>
                </a:solidFill>
                <a:latin typeface="Arial" panose="020B0502040204020203" pitchFamily="34" charset="0"/>
                <a:cs typeface="Arial" panose="020B0502040204020203" pitchFamily="34" charset="0"/>
              </a:defRPr>
            </a:lvl1pPr>
          </a:lstStyle>
          <a:p>
            <a:pPr rtl="0"/>
            <a:fld id="{6D22F896-40B5-4ADD-8801-0D06FADFA09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76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79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8000" b="1" i="0" kern="1200" cap="none" spc="-300">
          <a:solidFill>
            <a:schemeClr val="bg1"/>
          </a:solidFill>
          <a:effectLst/>
          <a:latin typeface="+mj-cs"/>
          <a:ea typeface="+mj-ea"/>
          <a:cs typeface="+mj-c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lang="ru-RU" sz="2000" b="1" i="0" kern="1200" spc="0">
          <a:solidFill>
            <a:schemeClr val="bg1"/>
          </a:solidFill>
          <a:effectLst/>
          <a:latin typeface="+mn-cs"/>
          <a:ea typeface="+mn-ea"/>
          <a:cs typeface="+mn-cs" panose="020B0502040204020203" pitchFamily="34" charset="0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lang="ru-RU" sz="1800" b="1" i="0" kern="1200" spc="0">
          <a:solidFill>
            <a:schemeClr val="bg1"/>
          </a:solidFill>
          <a:effectLst/>
          <a:latin typeface="+mn-cs"/>
          <a:ea typeface="+mn-ea"/>
          <a:cs typeface="+mn-cs" panose="020B0502040204020203" pitchFamily="34" charset="0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lang="ru-RU" sz="1600" b="1" i="0" kern="1200" spc="0">
          <a:solidFill>
            <a:schemeClr val="bg1"/>
          </a:solidFill>
          <a:effectLst/>
          <a:latin typeface="+mn-cs"/>
          <a:ea typeface="+mn-ea"/>
          <a:cs typeface="+mn-cs" panose="020B0502040204020203" pitchFamily="34" charset="0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lang="ru-RU" sz="1400" b="1" i="0" kern="1200" spc="0">
          <a:solidFill>
            <a:schemeClr val="bg1"/>
          </a:solidFill>
          <a:effectLst/>
          <a:latin typeface="+mn-cs"/>
          <a:ea typeface="+mn-ea"/>
          <a:cs typeface="+mn-cs" panose="020B0502040204020203" pitchFamily="34" charset="0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lang="ru-RU" sz="1200" b="1" i="0" kern="1200" spc="0">
          <a:solidFill>
            <a:schemeClr val="bg1"/>
          </a:solidFill>
          <a:effectLst/>
          <a:latin typeface="+mn-cs"/>
          <a:ea typeface="+mn-ea"/>
          <a:cs typeface="+mn-cs" panose="020B0502040204020203" pitchFamily="34" charset="0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lang="ru-RU" sz="1200" kern="1200" baseline="0">
          <a:solidFill>
            <a:schemeClr val="tx1"/>
          </a:solidFill>
          <a:effectLst/>
          <a:latin typeface="+mn-cs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lang="ru-RU" sz="1200" kern="1200" baseline="0">
          <a:solidFill>
            <a:schemeClr val="tx1"/>
          </a:solidFill>
          <a:effectLst/>
          <a:latin typeface="+mn-cs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lang="ru-RU" sz="1200" kern="1200" baseline="0">
          <a:solidFill>
            <a:schemeClr val="tx1"/>
          </a:solidFill>
          <a:effectLst/>
          <a:latin typeface="+mn-cs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lang="ru-RU" sz="1200" kern="1200" baseline="0">
          <a:solidFill>
            <a:schemeClr val="tx1"/>
          </a:solidFill>
          <a:effectLst/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BBDD8-0A72-E913-2448-3BA8443C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899" y="1379319"/>
            <a:ext cx="6791220" cy="4099361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98000"/>
              </a:lnSpc>
            </a:pPr>
            <a:r>
              <a:rPr lang="ru-RU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«Волонтерский корпус </a:t>
            </a:r>
            <a:r>
              <a:rPr lang="ru-RU" sz="6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РосНОУ</a:t>
            </a:r>
            <a:r>
              <a:rPr lang="ru-RU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07F73A-DA08-4446-A056-01E541BFD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2" y="2285987"/>
            <a:ext cx="4469258" cy="44692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794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383005-6806-C93D-146B-7170E753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30" y="140017"/>
            <a:ext cx="7472374" cy="1913892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 МНЕ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4FD055C-9390-5B99-3A56-16D5ABAC3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2</a:t>
            </a:fld>
            <a:endParaRPr lang="ru-RU" dirty="0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78866128-22F3-97E1-E322-94B23C649A9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4103" y="757507"/>
            <a:ext cx="7273016" cy="624773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НАСТЯ:</a:t>
            </a:r>
          </a:p>
          <a:p>
            <a:pPr rtl="0"/>
            <a:r>
              <a:rPr lang="ru-RU" sz="4000" i="0" dirty="0">
                <a:effectLst/>
                <a:latin typeface="+mj-lt"/>
              </a:rPr>
              <a:t>– руководи</a:t>
            </a:r>
            <a:r>
              <a:rPr lang="ru-RU" sz="4000" dirty="0">
                <a:latin typeface="+mj-lt"/>
              </a:rPr>
              <a:t>тель Волонтерского корпуса;</a:t>
            </a:r>
          </a:p>
          <a:p>
            <a:pPr rtl="0"/>
            <a:r>
              <a:rPr lang="ru-RU" sz="4000" i="0" dirty="0">
                <a:effectLst/>
                <a:latin typeface="+mj-lt"/>
              </a:rPr>
              <a:t>– психолог, 4 курс (записывайтесь на консультацию));</a:t>
            </a:r>
          </a:p>
          <a:p>
            <a:pPr rtl="0"/>
            <a:r>
              <a:rPr lang="ru-RU" sz="4000" i="0" dirty="0">
                <a:effectLst/>
                <a:latin typeface="+mj-lt"/>
              </a:rPr>
              <a:t>– зависима от Стамбула и турецких сериалов</a:t>
            </a:r>
            <a:r>
              <a:rPr lang="ru-RU" sz="4000" dirty="0">
                <a:latin typeface="+mj-lt"/>
              </a:rPr>
              <a:t>;</a:t>
            </a:r>
          </a:p>
          <a:p>
            <a:pPr rtl="0"/>
            <a:r>
              <a:rPr lang="ru-RU" sz="4000" i="0" dirty="0">
                <a:effectLst/>
                <a:latin typeface="+mj-lt"/>
              </a:rPr>
              <a:t>– по </a:t>
            </a:r>
            <a:r>
              <a:rPr lang="ru-RU" sz="4000" i="0" dirty="0" err="1">
                <a:effectLst/>
                <a:latin typeface="+mj-lt"/>
              </a:rPr>
              <a:t>зз</a:t>
            </a:r>
            <a:r>
              <a:rPr lang="ru-RU" sz="4000" i="0" dirty="0">
                <a:effectLst/>
                <a:latin typeface="+mj-lt"/>
              </a:rPr>
              <a:t> – рыба!!</a:t>
            </a:r>
          </a:p>
          <a:p>
            <a:pPr rtl="0"/>
            <a:endParaRPr lang="ru-RU" sz="3200" i="0" dirty="0">
              <a:effectLst/>
              <a:latin typeface="+mj-lt"/>
            </a:endParaRPr>
          </a:p>
          <a:p>
            <a:pPr rtl="0"/>
            <a:endParaRPr lang="ru-RU" sz="3200" i="0" dirty="0">
              <a:effectLst/>
              <a:latin typeface="+mj-lt"/>
            </a:endParaRPr>
          </a:p>
          <a:p>
            <a:pPr rtl="0"/>
            <a:endParaRPr lang="ru-RU" sz="3200" dirty="0">
              <a:latin typeface="+mj-lt"/>
            </a:endParaRPr>
          </a:p>
          <a:p>
            <a:pPr rtl="0"/>
            <a:endParaRPr lang="ru-RU" sz="3200" i="0" dirty="0">
              <a:effectLst/>
              <a:latin typeface="+mj-lt"/>
            </a:endParaRPr>
          </a:p>
          <a:p>
            <a:pPr rtl="0"/>
            <a:endParaRPr lang="ru-RU" sz="3200" dirty="0">
              <a:latin typeface="+mj-lt"/>
            </a:endParaRPr>
          </a:p>
          <a:p>
            <a:pPr rtl="0"/>
            <a:endParaRPr lang="ru-RU" sz="3200" i="0" dirty="0">
              <a:effectLst/>
              <a:latin typeface="+mj-lt"/>
            </a:endParaRPr>
          </a:p>
          <a:p>
            <a:pPr rtl="0"/>
            <a:endParaRPr lang="ru-RU" sz="3200" dirty="0">
              <a:latin typeface="+mj-lt"/>
            </a:endParaRPr>
          </a:p>
          <a:p>
            <a:pPr rtl="0"/>
            <a:r>
              <a:rPr lang="ru-RU" sz="3200" i="0" dirty="0">
                <a:effectLst/>
                <a:latin typeface="+mj-lt"/>
              </a:rPr>
              <a:t>– по ЗЗ – рыба!!</a:t>
            </a:r>
            <a:endParaRPr lang="ru-RU" sz="3200" dirty="0">
              <a:latin typeface="+mj-lt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C95DCDF5-60CA-49B6-AB07-846FC0932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5128" name="Picture 8">
            <a:extLst>
              <a:ext uri="{FF2B5EF4-FFF2-40B4-BE49-F238E27FC236}">
                <a16:creationId xmlns:a16="http://schemas.microsoft.com/office/drawing/2014/main" id="{A4D8A766-38DC-4E7D-8650-E205BCA6624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" b="3777"/>
          <a:stretch>
            <a:fillRect/>
          </a:stretch>
        </p:blipFill>
        <p:spPr bwMode="auto">
          <a:xfrm>
            <a:off x="7248343" y="0"/>
            <a:ext cx="4943658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607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63D9BF-F744-4C8E-A106-68AF69F9E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5A453E-F92C-4837-973D-A2AFB0A8D777}"/>
              </a:ext>
            </a:extLst>
          </p:cNvPr>
          <p:cNvSpPr txBox="1"/>
          <p:nvPr/>
        </p:nvSpPr>
        <p:spPr>
          <a:xfrm>
            <a:off x="469858" y="83079"/>
            <a:ext cx="8897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ЗАМЕСТИТЕЛИ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D3C49-581A-4CBC-92B3-D4DEAC963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42" y="666924"/>
            <a:ext cx="6463486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ВИКА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• 20 лет</a:t>
            </a:r>
            <a:r>
              <a:rPr lang="ru-RU" altLang="ru-RU" sz="3200" dirty="0">
                <a:solidFill>
                  <a:schemeClr val="bg1"/>
                </a:solidFill>
                <a:cs typeface="Arial" panose="020B0604020202020204" pitchFamily="34" charset="0"/>
              </a:rPr>
              <a:t>;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 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• таможенное дело;   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• тягаю железки, чтобы ни один не смог пройти мимо меня на таможенном посту 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  <a:sym typeface="Wingdings" panose="05000000000000000000" pitchFamily="2" charset="2"/>
              </a:rPr>
              <a:t>;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 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• волонтёр с первого курса;  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• любимое мероприятие: помощь в приюте для животных;   </a:t>
            </a:r>
            <a:b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• люблю помогать и пропагандирую это.</a:t>
            </a:r>
          </a:p>
        </p:txBody>
      </p:sp>
      <p:pic>
        <p:nvPicPr>
          <p:cNvPr id="1033" name="Picture 9" descr="☠️">
            <a:extLst>
              <a:ext uri="{FF2B5EF4-FFF2-40B4-BE49-F238E27FC236}">
                <a16:creationId xmlns:a16="http://schemas.microsoft.com/office/drawing/2014/main" id="{66007F46-13CE-4689-9D7C-A5D90BFC3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21" y="1746214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💚">
            <a:extLst>
              <a:ext uri="{FF2B5EF4-FFF2-40B4-BE49-F238E27FC236}">
                <a16:creationId xmlns:a16="http://schemas.microsoft.com/office/drawing/2014/main" id="{1834ED6A-2F25-4687-BB0E-C1DFEB1BD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83" y="2019264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💪🏼">
            <a:extLst>
              <a:ext uri="{FF2B5EF4-FFF2-40B4-BE49-F238E27FC236}">
                <a16:creationId xmlns:a16="http://schemas.microsoft.com/office/drawing/2014/main" id="{A4D4722E-A203-4D60-BFCC-897B7E167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371" y="2293901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🤓">
            <a:extLst>
              <a:ext uri="{FF2B5EF4-FFF2-40B4-BE49-F238E27FC236}">
                <a16:creationId xmlns:a16="http://schemas.microsoft.com/office/drawing/2014/main" id="{770DCB37-402A-4DDC-8574-71EC50884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846" y="256853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🐾">
            <a:extLst>
              <a:ext uri="{FF2B5EF4-FFF2-40B4-BE49-F238E27FC236}">
                <a16:creationId xmlns:a16="http://schemas.microsoft.com/office/drawing/2014/main" id="{9D60D322-90FF-494C-B4CE-CDC752A44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46" y="2979702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💕">
            <a:extLst>
              <a:ext uri="{FF2B5EF4-FFF2-40B4-BE49-F238E27FC236}">
                <a16:creationId xmlns:a16="http://schemas.microsoft.com/office/drawing/2014/main" id="{6333897C-9B22-465E-B297-1C549FCD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196" y="3254339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D0C22CAA-F266-4C93-B5FA-0A253C703DD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r="2827"/>
          <a:stretch>
            <a:fillRect/>
          </a:stretch>
        </p:blipFill>
        <p:spPr bwMode="auto">
          <a:xfrm>
            <a:off x="7263828" y="21483"/>
            <a:ext cx="4928171" cy="6836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60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979D668-EAC8-47A6-8A3A-6F2DA4449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4</a:t>
            </a:fld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45BE7A3-3F9C-4690-AA85-7A8469AB94DF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" y="0"/>
            <a:ext cx="3785365" cy="326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F2518B7-4A39-456D-B9B8-C5B345BF0786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9" r="4049"/>
          <a:stretch>
            <a:fillRect/>
          </a:stretch>
        </p:blipFill>
        <p:spPr bwMode="auto">
          <a:xfrm>
            <a:off x="8039100" y="0"/>
            <a:ext cx="4152900" cy="57610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3206F6DC-C326-49DA-8B33-4417AADF1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05" y="-178993"/>
            <a:ext cx="4473895" cy="64051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8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75B462-1A33-4885-A405-94516AD4A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5358CFCD-9CCF-402B-86A1-925306A719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163A732-C140-453E-B3AE-3BD1B0B9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0"/>
            <a:ext cx="3767137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85DE3CAB-80FF-4EB3-9B74-111CA150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94" y="0"/>
            <a:ext cx="5137079" cy="38528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834C143-7B5D-4295-AA96-C26F4E4DD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954" y="0"/>
            <a:ext cx="4082129" cy="5578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747DE1-2BB6-4455-9009-59D5D695B836}"/>
              </a:ext>
            </a:extLst>
          </p:cNvPr>
          <p:cNvSpPr txBox="1"/>
          <p:nvPr/>
        </p:nvSpPr>
        <p:spPr>
          <a:xfrm>
            <a:off x="863028" y="4992301"/>
            <a:ext cx="3164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Детки Вики</a:t>
            </a:r>
          </a:p>
        </p:txBody>
      </p:sp>
    </p:spTree>
    <p:extLst>
      <p:ext uri="{BB962C8B-B14F-4D97-AF65-F5344CB8AC3E}">
        <p14:creationId xmlns:p14="http://schemas.microsoft.com/office/powerpoint/2010/main" val="128476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63D9BF-F744-4C8E-A106-68AF69F9E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5A453E-F92C-4837-973D-A2AFB0A8D777}"/>
              </a:ext>
            </a:extLst>
          </p:cNvPr>
          <p:cNvSpPr txBox="1"/>
          <p:nvPr/>
        </p:nvSpPr>
        <p:spPr>
          <a:xfrm>
            <a:off x="428057" y="65347"/>
            <a:ext cx="8897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ЗАМЕСТИТЕЛИ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E10C87DB-97F2-41E9-87C5-353DAD12A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033" y="997689"/>
            <a:ext cx="6318606" cy="5286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будущий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следак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вообщем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связи туда сюда;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любой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движ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состою в разных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объединениях;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еще обожаю животных, первая мысль при вступлении в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была приюты;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кстати у самой есть животные (кот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маркиз,собака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молли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кролик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джинни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являюсь замом волонтерки,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гааз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вместе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видосики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поснимаем для нашего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тгк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(еще думала завести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тикток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волонтерского корпуса университета, если поддержите эту идею можем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насминать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чего-нибудь))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моё любимое мероприятие - это поездка в дом слепоглухих, там нам показывали как они живут, как творят, как работают, как занимаются </a:t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очень интересно было узнать о том, как люди с ограниченными возможностями могут творить чудеса;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🙏">
            <a:extLst>
              <a:ext uri="{FF2B5EF4-FFF2-40B4-BE49-F238E27FC236}">
                <a16:creationId xmlns:a16="http://schemas.microsoft.com/office/drawing/2014/main" id="{6B09FF93-393D-4970-8033-521C9DA2D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-2063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C4A2175-758F-4E76-BE32-5589398C9C56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1" r="25981"/>
          <a:stretch>
            <a:fillRect/>
          </a:stretch>
        </p:blipFill>
        <p:spPr bwMode="auto">
          <a:xfrm>
            <a:off x="7305258" y="32673"/>
            <a:ext cx="4896551" cy="6792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36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54E2DD1-43A2-4E49-9827-7C6F65E49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D6A61B2-42DF-4699-85B2-7943F1FAF9A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4" b="10984"/>
          <a:stretch>
            <a:fillRect/>
          </a:stretch>
        </p:blipFill>
        <p:spPr bwMode="auto">
          <a:xfrm>
            <a:off x="7294836" y="-2569"/>
            <a:ext cx="4935064" cy="684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9DC679E-F499-4E66-997C-398DE30DD05D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45443" cy="5113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C877F8A-24C9-4F94-B2B1-75A14C074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465" y="-64214"/>
            <a:ext cx="3589962" cy="5178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65CD24-5AD1-440A-A963-83D27F3CB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8" b="99766" l="10000" r="92031">
                        <a14:foregroundMark x1="42422" y1="938" x2="42578" y2="11958"/>
                        <a14:foregroundMark x1="35625" y1="25205" x2="35625" y2="37280"/>
                        <a14:foregroundMark x1="33828" y1="24150" x2="28672" y2="32122"/>
                        <a14:foregroundMark x1="28672" y1="32122" x2="28281" y2="33294"/>
                        <a14:foregroundMark x1="31172" y1="25791" x2="27266" y2="30363"/>
                        <a14:foregroundMark x1="27266" y1="30363" x2="27187" y2="30598"/>
                        <a14:foregroundMark x1="22109" y1="51700" x2="12060" y2="67265"/>
                        <a14:foregroundMark x1="10987" y1="74698" x2="11719" y2="77843"/>
                        <a14:foregroundMark x1="11719" y1="77843" x2="17266" y2="88511"/>
                        <a14:foregroundMark x1="17266" y1="88511" x2="29688" y2="96717"/>
                        <a14:foregroundMark x1="29688" y1="96717" x2="76641" y2="98828"/>
                        <a14:foregroundMark x1="13438" y1="73740" x2="11953" y2="84056"/>
                        <a14:foregroundMark x1="11953" y1="84056" x2="14922" y2="99766"/>
                        <a14:foregroundMark x1="11328" y1="78195" x2="13516" y2="96483"/>
                        <a14:foregroundMark x1="13516" y1="96483" x2="14219" y2="99648"/>
                        <a14:foregroundMark x1="62891" y1="97069" x2="76484" y2="97186"/>
                        <a14:foregroundMark x1="76484" y1="97186" x2="84453" y2="90504"/>
                        <a14:foregroundMark x1="84453" y1="90504" x2="87734" y2="82181"/>
                        <a14:foregroundMark x1="87734" y1="82181" x2="91875" y2="77257"/>
                        <a14:foregroundMark x1="91875" y1="77257" x2="92031" y2="77140"/>
                        <a14:foregroundMark x1="25000" y1="42673" x2="23906" y2="74443"/>
                        <a14:backgroundMark x1="7734" y1="73505" x2="11172" y2="67292"/>
                        <a14:backgroundMark x1="11172" y1="67292" x2="11328" y2="65651"/>
                        <a14:backgroundMark x1="11172" y1="66823" x2="9531" y2="73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9349" y="3521467"/>
            <a:ext cx="5124139" cy="341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8C889F-2B20-4CD1-AF43-79A1C003CA94}"/>
              </a:ext>
            </a:extLst>
          </p:cNvPr>
          <p:cNvSpPr txBox="1"/>
          <p:nvPr/>
        </p:nvSpPr>
        <p:spPr>
          <a:xfrm>
            <a:off x="4334790" y="5301465"/>
            <a:ext cx="2857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Детки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Миланы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60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63D9BF-F744-4C8E-A106-68AF69F9E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5A453E-F92C-4837-973D-A2AFB0A8D777}"/>
              </a:ext>
            </a:extLst>
          </p:cNvPr>
          <p:cNvSpPr txBox="1"/>
          <p:nvPr/>
        </p:nvSpPr>
        <p:spPr>
          <a:xfrm>
            <a:off x="428057" y="65347"/>
            <a:ext cx="8897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ЗАМЕСТИТЕЛИ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E10C87DB-97F2-41E9-87C5-353DAD12A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87" y="834788"/>
            <a:ext cx="747958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АРТЁМ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Учусь на юриста 2 курс;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год в волонтерском корпусе;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Будущий </a:t>
            </a:r>
            <a:r>
              <a:rPr lang="ru-RU" alt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</a:t>
            </a:r>
            <a:r>
              <a:rPr lang="ru-RU" alt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корпуса;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alt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32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kumimoji="0" lang="ru-RU" alt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весы!! </a:t>
            </a:r>
          </a:p>
        </p:txBody>
      </p:sp>
      <p:pic>
        <p:nvPicPr>
          <p:cNvPr id="2050" name="Picture 2" descr="🙏">
            <a:extLst>
              <a:ext uri="{FF2B5EF4-FFF2-40B4-BE49-F238E27FC236}">
                <a16:creationId xmlns:a16="http://schemas.microsoft.com/office/drawing/2014/main" id="{6B09FF93-393D-4970-8033-521C9DA2D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-2063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A53177AB-1961-405B-B041-29D5B6B80D2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7" r="13957"/>
          <a:stretch>
            <a:fillRect/>
          </a:stretch>
        </p:blipFill>
        <p:spPr bwMode="auto">
          <a:xfrm>
            <a:off x="7248343" y="1"/>
            <a:ext cx="494365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87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6955D-6AD5-4400-AD1B-E6692971C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2D57635-1BD7-41CF-9C01-8F27B8F16D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FA1EBF3-73C2-4B05-9E2C-C91AFBE3A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38" y="4438436"/>
            <a:ext cx="4392662" cy="330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3E48C4A1-4283-4DC8-9F3D-F21FF2054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613" y="-64568"/>
            <a:ext cx="6004006" cy="450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6B87F7A2-7990-486C-9D37-BA2A64B6F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67901" cy="689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097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EA9EAE3-CC40-A890-5642-CE87AC223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6" y="153778"/>
            <a:ext cx="11094723" cy="120745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корпуса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0B83C3-C7EF-4E6F-0F98-80C4061F7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6D22F896-40B5-4ADD-8801-0D06FADFA095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4749A-73BD-9428-B01A-287E90D1BC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8153" y="988511"/>
            <a:ext cx="11955694" cy="6029834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latin typeface="+mn-lt"/>
                <a:cs typeface="Times New Roman" panose="02020603050405020304" pitchFamily="18" charset="0"/>
              </a:rPr>
              <a:t>День донора (выездной и внутренний);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latin typeface="+mn-lt"/>
                <a:cs typeface="Times New Roman" panose="02020603050405020304" pitchFamily="18" charset="0"/>
              </a:rPr>
              <a:t>Ежегодная акция «Подари улыбку детям» (сбор канцелярии для детских домов);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latin typeface="+mn-lt"/>
                <a:cs typeface="Times New Roman" panose="02020603050405020304" pitchFamily="18" charset="0"/>
              </a:rPr>
              <a:t>Масленица;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latin typeface="+mn-lt"/>
                <a:cs typeface="Times New Roman" panose="02020603050405020304" pitchFamily="18" charset="0"/>
              </a:rPr>
              <a:t>Помощь в организации настольных игр, тренингов </a:t>
            </a:r>
            <a:r>
              <a:rPr lang="ru-RU" sz="2800" dirty="0" err="1">
                <a:latin typeface="+mn-lt"/>
                <a:cs typeface="Times New Roman" panose="02020603050405020304" pitchFamily="18" charset="0"/>
              </a:rPr>
              <a:t>итд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latin typeface="+mn-lt"/>
                <a:cs typeface="Times New Roman" panose="02020603050405020304" pitchFamily="18" charset="0"/>
              </a:rPr>
              <a:t>Участие в различных лекциях</a:t>
            </a:r>
            <a:r>
              <a:rPr lang="en-US" sz="2800" dirty="0">
                <a:latin typeface="+mn-lt"/>
                <a:cs typeface="Times New Roman" panose="02020603050405020304" pitchFamily="18" charset="0"/>
              </a:rPr>
              <a:t>/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форумах</a:t>
            </a:r>
            <a:r>
              <a:rPr lang="en-US" sz="2800" dirty="0">
                <a:latin typeface="+mn-lt"/>
                <a:cs typeface="Times New Roman" panose="02020603050405020304" pitchFamily="18" charset="0"/>
              </a:rPr>
              <a:t>/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конференциях, </a:t>
            </a:r>
            <a:r>
              <a:rPr lang="ru-RU" sz="2800" dirty="0" err="1">
                <a:latin typeface="+mn-lt"/>
                <a:cs typeface="Times New Roman" panose="02020603050405020304" pitchFamily="18" charset="0"/>
              </a:rPr>
              <a:t>квизах</a:t>
            </a:r>
            <a:r>
              <a:rPr lang="ru-RU" sz="2800" dirty="0">
                <a:latin typeface="+mn-lt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«Дом слепоглухих»;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Детские дома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/</a:t>
            </a: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приюты;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Гуманитарная помощь и многое другое…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sz="2000" dirty="0"/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109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0714C8A-B67D-47B7-8E4C-58DDF987C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8E8D294-80D9-46A4-BB23-A14F76CF7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8" y="0"/>
            <a:ext cx="5143500" cy="3343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75F58AF2-DE26-46AD-8606-5AAC2356A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3275"/>
            <a:ext cx="5781561" cy="3852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45F7C11-EE32-4868-8657-BBDAA2C11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489" y="-1"/>
            <a:ext cx="6394511" cy="4512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610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FF09031-AC0D-410C-A6BA-31C8506FBB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12</a:t>
            </a:fld>
            <a:endParaRPr lang="ru-RU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F2CAEB41-B922-4B8C-85A5-0D1A98046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40" y="-1"/>
            <a:ext cx="3256908" cy="4275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1FE357-C37A-45B3-9CD9-CCEED4BE7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672" y="4006920"/>
            <a:ext cx="4278291" cy="2851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0DFF2083-11BF-4BF8-9EFC-D537ECF4D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079" y="-1"/>
            <a:ext cx="4006921" cy="4006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06D8632-8A75-46D1-8F83-12E90F0A2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292" y="-1"/>
            <a:ext cx="3760380" cy="4187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727F39DA-31B8-404A-B521-6CB305F53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961" y="2515457"/>
            <a:ext cx="3256908" cy="4342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43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E1F71-BCCB-44CC-8F8E-889885B0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50" y="0"/>
            <a:ext cx="11094723" cy="1207457"/>
          </a:xfrm>
        </p:spPr>
        <p:txBody>
          <a:bodyPr/>
          <a:lstStyle/>
          <a:p>
            <a:r>
              <a:rPr lang="ru-RU" dirty="0"/>
              <a:t>Собрали в приюты + построили домик сами для бездомной кошки с котятами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94463D3-AB03-4B03-9232-D3E354E12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918A67D3-BCB9-45EC-A4C8-0DF14A745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649" y="1428625"/>
            <a:ext cx="4000351" cy="534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748DFE80-44B5-4535-8CF6-24DDE3CEC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99" y="1428624"/>
            <a:ext cx="4006532" cy="534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F0211ED6-97D7-4AD9-ACC6-C236466C303C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624"/>
            <a:ext cx="3823526" cy="509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947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TM45439525">
      <a:dk1>
        <a:srgbClr val="000000"/>
      </a:dk1>
      <a:lt1>
        <a:srgbClr val="FFFFFF"/>
      </a:lt1>
      <a:dk2>
        <a:srgbClr val="1F2D29"/>
      </a:dk2>
      <a:lt2>
        <a:srgbClr val="E6B32E"/>
      </a:lt2>
      <a:accent1>
        <a:srgbClr val="9F9CD8"/>
      </a:accent1>
      <a:accent2>
        <a:srgbClr val="ED95A2"/>
      </a:accent2>
      <a:accent3>
        <a:srgbClr val="8BB9E1"/>
      </a:accent3>
      <a:accent4>
        <a:srgbClr val="C33F51"/>
      </a:accent4>
      <a:accent5>
        <a:srgbClr val="004048"/>
      </a:accent5>
      <a:accent6>
        <a:srgbClr val="8EC0C1"/>
      </a:accent6>
      <a:hlink>
        <a:srgbClr val="6D9D9B"/>
      </a:hlink>
      <a:folHlink>
        <a:srgbClr val="6D8583"/>
      </a:folHlink>
    </a:clrScheme>
    <a:fontScheme name="Custom 116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439525_Win32_SL_V9" id="{1C1685F1-2AF6-4AF8-B809-5763D0E52941}" vid="{50BDB98F-F06A-48E8-BE85-F709AAFF098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4AB7AA-D5F0-4687-88B1-6639480A31D2}">
  <ds:schemaRefs>
    <ds:schemaRef ds:uri="http://www.w3.org/XML/1998/namespace"/>
    <ds:schemaRef ds:uri="http://schemas.microsoft.com/sharepoint/v3"/>
    <ds:schemaRef ds:uri="16c05727-aa75-4e4a-9b5f-8a80a1165891"/>
    <ds:schemaRef ds:uri="http://purl.org/dc/elements/1.1/"/>
    <ds:schemaRef ds:uri="http://purl.org/dc/terms/"/>
    <ds:schemaRef ds:uri="230e9df3-be65-4c73-a93b-d1236ebd677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1af3243-3dd4-4a8d-8c0d-dd76da1f02a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092A700-1F12-4B49-8B92-E46F65D7C5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FDAA3C-64F6-49B0-A318-A9CB7B15C2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</TotalTime>
  <Words>334</Words>
  <Application>Microsoft Office PowerPoint</Application>
  <PresentationFormat>Широкоэкранный</PresentationFormat>
  <Paragraphs>56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Times New Roman</vt:lpstr>
      <vt:lpstr>Wingdings</vt:lpstr>
      <vt:lpstr>Мэдисон</vt:lpstr>
      <vt:lpstr>«Волонтерский корпус РосНОУ»</vt:lpstr>
      <vt:lpstr>ОБО МНЕ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Деятельность корпуса </vt:lpstr>
      <vt:lpstr>Презентация PowerPoint</vt:lpstr>
      <vt:lpstr>Презентация PowerPoint</vt:lpstr>
      <vt:lpstr>Собрали в приюты + построили домик сами для бездомной кошки с котятами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"Волонтерский корпус РосНОУ"</dc:title>
  <dc:creator>Nastya Silaeva</dc:creator>
  <cp:lastModifiedBy>Силаева Анастасия Дмитриевна</cp:lastModifiedBy>
  <cp:revision>37</cp:revision>
  <dcterms:created xsi:type="dcterms:W3CDTF">2025-09-18T18:38:08Z</dcterms:created>
  <dcterms:modified xsi:type="dcterms:W3CDTF">2026-09-13T17:59:29Z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